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18"/>
  </p:notesMasterIdLst>
  <p:sldIdLst>
    <p:sldId id="256" r:id="rId6"/>
    <p:sldId id="639" r:id="rId7"/>
    <p:sldId id="640" r:id="rId8"/>
    <p:sldId id="653" r:id="rId9"/>
    <p:sldId id="654" r:id="rId10"/>
    <p:sldId id="656" r:id="rId11"/>
    <p:sldId id="657" r:id="rId12"/>
    <p:sldId id="658" r:id="rId13"/>
    <p:sldId id="659" r:id="rId14"/>
    <p:sldId id="642" r:id="rId15"/>
    <p:sldId id="643" r:id="rId16"/>
    <p:sldId id="64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2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Slide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Nome do curso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 smtClean="0"/>
              <a:t>Slide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15/01/2018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dirty="0" smtClean="0"/>
              <a:t>DÚVIDAS...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236" y="-22122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3533378" cy="4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59" y="1485945"/>
            <a:ext cx="46474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dirty="0" smtClean="0"/>
          </a:p>
          <a:p>
            <a:pPr algn="just"/>
            <a:r>
              <a:rPr lang="pt-BR" sz="1400" dirty="0" smtClean="0"/>
              <a:t>Modificador </a:t>
            </a:r>
            <a:r>
              <a:rPr lang="pt-BR" sz="1400" dirty="0"/>
              <a:t>de Acesso</a:t>
            </a:r>
          </a:p>
          <a:p>
            <a:pPr lvl="1" algn="just"/>
            <a:r>
              <a:rPr lang="pt-BR" sz="1400" dirty="0"/>
              <a:t>http://docs.oracle.com/javase/tutorial/java/javaOO/accesscontrol.html</a:t>
            </a:r>
          </a:p>
          <a:p>
            <a:pPr lvl="1" algn="just"/>
            <a:r>
              <a:rPr lang="pt-BR" sz="1400" dirty="0"/>
              <a:t>http://www.uni-bonn.de/~manfear/javaprotection.php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Herança</a:t>
            </a:r>
          </a:p>
          <a:p>
            <a:pPr lvl="1" algn="just"/>
            <a:r>
              <a:rPr lang="pt-BR" sz="1400" dirty="0"/>
              <a:t>http://docs.oracle.com/javase/tutorial/java/IandI/subclasses.html</a:t>
            </a:r>
          </a:p>
          <a:p>
            <a:pPr lvl="1" algn="just"/>
            <a:endParaRPr lang="pt-BR" sz="1400" dirty="0"/>
          </a:p>
          <a:p>
            <a:pPr algn="just"/>
            <a:r>
              <a:rPr lang="pt-BR" sz="1400" dirty="0"/>
              <a:t>Java: Como Programar, 8º Edição</a:t>
            </a:r>
          </a:p>
          <a:p>
            <a:pPr lvl="1" algn="just"/>
            <a:r>
              <a:rPr lang="pt-BR" sz="1400" dirty="0"/>
              <a:t>Capítulo 9 – Programação Orientada a Objetos: </a:t>
            </a:r>
            <a:r>
              <a:rPr lang="pt-BR" sz="1400" dirty="0" smtClean="0"/>
              <a:t>Herança</a:t>
            </a:r>
            <a:endParaRPr lang="pt-BR" sz="1400" dirty="0"/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6975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en-US" sz="2000">
                <a:solidFill>
                  <a:schemeClr val="bg1"/>
                </a:solidFill>
                <a:latin typeface="Gotham-Bold"/>
                <a:cs typeface="Gotham-Bold"/>
              </a:rPr>
              <a:t>© </a:t>
            </a:r>
            <a:r>
              <a:rPr kumimoji="1" lang="en-US" sz="2000" smtClean="0">
                <a:solidFill>
                  <a:schemeClr val="bg1"/>
                </a:solidFill>
                <a:latin typeface="Gotham-Bold"/>
                <a:cs typeface="Gotham-Bold"/>
              </a:rPr>
              <a:t>2018  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Prof. </a:t>
            </a:r>
            <a:r>
              <a:rPr kumimoji="1" lang="en-US" sz="2000" dirty="0" err="1" smtClean="0">
                <a:solidFill>
                  <a:schemeClr val="bg1"/>
                </a:solidFill>
                <a:latin typeface="Gotham-Bold"/>
                <a:cs typeface="Gotham-Bold"/>
              </a:rPr>
              <a:t>Humberto</a:t>
            </a:r>
            <a:r>
              <a:rPr kumimoji="1" lang="en-US" sz="2000" dirty="0" smtClean="0">
                <a:solidFill>
                  <a:schemeClr val="bg1"/>
                </a:solidFill>
                <a:latin typeface="Gotham-Bold"/>
                <a:cs typeface="Gotham-Bold"/>
              </a:rPr>
              <a:t> Delgado de Sousa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8757"/>
            <a:ext cx="9144000" cy="6779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9"/>
          <p:cNvSpPr txBox="1"/>
          <p:nvPr/>
        </p:nvSpPr>
        <p:spPr>
          <a:xfrm>
            <a:off x="1051006" y="1994605"/>
            <a:ext cx="7041988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5400" smtClean="0">
                <a:solidFill>
                  <a:srgbClr val="FFFFFF"/>
                </a:solidFill>
                <a:latin typeface="Gotham-Bold"/>
                <a:cs typeface="Gotham-Bold"/>
              </a:rPr>
              <a:t>11. </a:t>
            </a:r>
            <a:r>
              <a:rPr lang="en-US" sz="5400" dirty="0" smtClean="0">
                <a:solidFill>
                  <a:srgbClr val="FFFFFF"/>
                </a:solidFill>
                <a:latin typeface="Gotham-Bold"/>
                <a:cs typeface="Gotham-Bold"/>
              </a:rPr>
              <a:t>MEGA DESCANSO</a:t>
            </a:r>
            <a:endParaRPr lang="en-US" sz="5400" dirty="0">
              <a:solidFill>
                <a:srgbClr val="FFFFFF"/>
              </a:solidFill>
              <a:latin typeface="Gotham-Bold"/>
              <a:cs typeface="Gotham-Bold"/>
            </a:endParaRPr>
          </a:p>
        </p:txBody>
      </p:sp>
    </p:spTree>
    <p:extLst>
      <p:ext uri="{BB962C8B-B14F-4D97-AF65-F5344CB8AC3E}">
        <p14:creationId xmlns:p14="http://schemas.microsoft.com/office/powerpoint/2010/main" val="23830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47124" y="687383"/>
            <a:ext cx="7363756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AGENDA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Tex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err="1" smtClean="0"/>
              <a:t>Mega</a:t>
            </a:r>
            <a:r>
              <a:rPr lang="pt-BR" dirty="0" smtClean="0"/>
              <a:t> Descanso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err="1" smtClean="0"/>
          </a:p>
        </p:txBody>
      </p:sp>
      <p:pic>
        <p:nvPicPr>
          <p:cNvPr id="1026" name="Picture 2" descr="http://thumbs.dreamstime.com/x/d-business-man-presenting-concept-agenda-white-background-3611003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4732" y="828382"/>
            <a:ext cx="3270915" cy="26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8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" y="1955290"/>
            <a:ext cx="9071929" cy="48879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MEGA 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3-) Você recebeu o modelo lógico abaixo e precisa elaborar o </a:t>
            </a:r>
            <a:r>
              <a:rPr lang="pt-BR" sz="2000" dirty="0" err="1" smtClean="0">
                <a:solidFill>
                  <a:srgbClr val="000000"/>
                </a:solidFill>
                <a:cs typeface="Courier New" pitchFamily="49" charset="0"/>
              </a:rPr>
              <a:t>beans</a:t>
            </a: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 para este projeto. Utilize o conceito de herança para reaproveitar o código ao máximo.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1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None/>
              <a:defRPr/>
            </a:pPr>
            <a:r>
              <a:rPr lang="pt-BR" sz="2000" dirty="0" smtClean="0">
                <a:solidFill>
                  <a:srgbClr val="000000"/>
                </a:solidFill>
                <a:cs typeface="Courier New" pitchFamily="49" charset="0"/>
              </a:rPr>
              <a:t>SE ESTIVER COM DIFICULDADE, MONTE PRIMEIRO O “DIAGRAMA DE CLASSES”.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8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3.1) Crie uma classe no pacote Teste chamada Academia e atenda as seguintes necessidades: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executar, deverá 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Instanciar e Preencher um objeto Sala;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Instanciar e Preencher um objeto Modalidade;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perguntar se o usuário final irá cadastrar um Aluno, Médico ou Professor. Se o usuário final digitar “A” você deverá instanciar um objeto Aluno e solicitar os dados complementares (lembrando que o aluno pode ou não ter exame médico associado), se digitar “P” você deverá instanciar um professor e solicitar os dados complementares (lembrando que o professor pode ou não estar apto à modalidades) e por fim, 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qualquer outra letra você irá instanciar e solicitar os dados para o cadastro do 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 (lembrando que este poderá ou não estar associado à um exame médico).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7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3.2) Nos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Beans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vamos acrescentar alguns métodos: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classe Pessoa,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PFisica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PJuridica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PFisicaAcademia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Aluno e Médico crie um método  para exibir todos os seus respectivos atributos, inclusive os herdados.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classe Pessoa, crie um método que irá somente o primeiro nome da pessoa (utilize os métodos de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classe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PFisica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crie um método que deverá retornar quantos caracteres existem no atributo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com que todos os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setter´s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armazene os dados com letras maiúsculas, exceção ao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deverá armazenar em letras minúsculas.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 método na classe Pessoa que retorne apenas a primeira metade do atributo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endereco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Altere o método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setSexo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que ele receba o dado Char e se o mesmo for igual a “M” deverá armazená-lo no atributo caso seja qualquer outro char deverá armazenar no atributo o char “F”.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classe Aluno, crie um método chamado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calcularMensalidade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 deverá receber um valor e retornar um novo valor caso o aluno pertença à uma instituição que possui desconto, caso contrário retorna o mesmo valor que entrou no método.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Crie uma classe de Teste isolada para testar estes métodos.</a:t>
            </a: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3.3) Vamos reduzir a classe de teste “Academia”. Crie métodos para: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de </a:t>
            </a:r>
            <a:r>
              <a:rPr 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de </a:t>
            </a:r>
            <a:r>
              <a:rPr lang="pt-BR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loat</a:t>
            </a: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de </a:t>
            </a:r>
            <a:r>
              <a:rPr 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3.4)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Vamos 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 alguns dados, ainda através de métodos dentro da classe de teste “Academia”: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permite que cadastre nomes com apenas um </a:t>
            </a:r>
            <a:r>
              <a:rPr 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quando isso ocorrer preencha o atributo com “INVALIDO”.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permite que a quantidade de </a:t>
            </a:r>
            <a:r>
              <a:rPr lang="pt-BR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funcionarios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seja menor que 0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permita que o desconto percentual seja menor que 0 ou maior que 30.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Valide o </a:t>
            </a:r>
            <a:r>
              <a:rPr lang="pt-BR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garantir que o mesmo tenha um “@”.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Valide o endereço aceitando endereços que começam apenas com RUA, R, AVENIDA, AV, VIELA, PRAÇA OU PÇ.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4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5379" y="78231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947124" y="687383"/>
            <a:ext cx="736375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303030"/>
                </a:solidFill>
                <a:latin typeface="Gotham-Bold"/>
                <a:cs typeface="Gotham-Book"/>
              </a:rPr>
              <a:t>DESCANSO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Text Placeholder 1"/>
          <p:cNvSpPr>
            <a:spLocks noGrp="1"/>
          </p:cNvSpPr>
          <p:nvPr>
            <p:ph idx="1"/>
          </p:nvPr>
        </p:nvSpPr>
        <p:spPr>
          <a:xfrm>
            <a:off x="457200" y="1216752"/>
            <a:ext cx="7908785" cy="5257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3.5) Acrescente ao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Beans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faça as alterações necessárias: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Endereco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 Telefone;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r>
              <a:rPr lang="pt-BR" sz="24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</a:t>
            </a: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deve ter cargo, salario e carga horária semanal.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pt-BR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3.6) Monte ou atualize o diagrama </a:t>
            </a:r>
            <a:r>
              <a:rPr lang="pt-BR" sz="24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classes.</a:t>
            </a: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defRPr/>
            </a:pP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endParaRPr lang="pt-BR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6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7624</TotalTime>
  <Words>644</Words>
  <Application>Microsoft Office PowerPoint</Application>
  <PresentationFormat>Apresentação na tela (4:3)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Courier New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Humberto Delgado de Sousa</cp:lastModifiedBy>
  <cp:revision>303</cp:revision>
  <dcterms:created xsi:type="dcterms:W3CDTF">2015-01-30T10:46:50Z</dcterms:created>
  <dcterms:modified xsi:type="dcterms:W3CDTF">2018-01-15T13:28:51Z</dcterms:modified>
</cp:coreProperties>
</file>