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-11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E9F1-9AD6-40D7-9E2A-618721E1E700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B5586-0CEA-483C-842C-D44F5147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9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6E1D-9D2F-4B89-9709-1370877F5CB9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1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6A65-699D-43E8-93FF-B6F29C9EBF6F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3105-0291-451A-8B0C-70D94802B4F2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81CF-0168-4461-82BF-A78809D0023F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2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DBCC-6A93-44DC-B4EC-1F5A724D8589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8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E0B2-F5FC-409D-8A63-B2FC0956065F}" type="datetime1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AE64-E11B-4AAF-BA86-C3E3FB6B7087}" type="datetime1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1B2C-644D-4568-A9C0-FF7E4EEDA0E9}" type="datetime1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42C-8A5F-4F81-A981-FD417D21A1CB}" type="datetime1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7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787-55A8-4E07-A1C1-F63C9A05A26E}" type="datetime1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2222-8680-4956-B670-702EC15E91F1}" type="datetime1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08CC-6B90-483C-999B-4C5EDC98F931}" type="datetime1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E5B1-696A-40F1-9C75-E32AD1D9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Marriage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6"/>
            <a:endCxn id="15" idx="2"/>
          </p:cNvCxnSpPr>
          <p:nvPr/>
        </p:nvCxnSpPr>
        <p:spPr>
          <a:xfrm>
            <a:off x="4572000" y="2841279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6"/>
            <a:endCxn id="13" idx="2"/>
          </p:cNvCxnSpPr>
          <p:nvPr/>
        </p:nvCxnSpPr>
        <p:spPr>
          <a:xfrm flipV="1">
            <a:off x="4572000" y="2172832"/>
            <a:ext cx="2198484" cy="20053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5" name="Straight Connector 34"/>
          <p:cNvCxnSpPr>
            <a:stCxn id="10" idx="6"/>
            <a:endCxn id="14" idx="2"/>
          </p:cNvCxnSpPr>
          <p:nvPr/>
        </p:nvCxnSpPr>
        <p:spPr>
          <a:xfrm flipV="1">
            <a:off x="4572000" y="2841279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6"/>
            <a:endCxn id="15" idx="2"/>
          </p:cNvCxnSpPr>
          <p:nvPr/>
        </p:nvCxnSpPr>
        <p:spPr>
          <a:xfrm>
            <a:off x="4572000" y="2172832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1" idx="6"/>
            <a:endCxn id="13" idx="2"/>
          </p:cNvCxnSpPr>
          <p:nvPr/>
        </p:nvCxnSpPr>
        <p:spPr>
          <a:xfrm flipV="1">
            <a:off x="4572000" y="2172832"/>
            <a:ext cx="2198484" cy="20053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4" idx="2"/>
          </p:cNvCxnSpPr>
          <p:nvPr/>
        </p:nvCxnSpPr>
        <p:spPr>
          <a:xfrm flipV="1">
            <a:off x="4572000" y="2841279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5" name="Straight Connector 34"/>
          <p:cNvCxnSpPr>
            <a:stCxn id="6" idx="6"/>
            <a:endCxn id="15" idx="2"/>
          </p:cNvCxnSpPr>
          <p:nvPr/>
        </p:nvCxnSpPr>
        <p:spPr>
          <a:xfrm>
            <a:off x="4572000" y="2841279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6"/>
            <a:endCxn id="16" idx="2"/>
          </p:cNvCxnSpPr>
          <p:nvPr/>
        </p:nvCxnSpPr>
        <p:spPr>
          <a:xfrm>
            <a:off x="4572000" y="2172832"/>
            <a:ext cx="2198484" cy="20053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2" idx="6"/>
            <a:endCxn id="13" idx="2"/>
          </p:cNvCxnSpPr>
          <p:nvPr/>
        </p:nvCxnSpPr>
        <p:spPr>
          <a:xfrm flipV="1">
            <a:off x="4572000" y="2172832"/>
            <a:ext cx="2198484" cy="26737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4" idx="2"/>
          </p:cNvCxnSpPr>
          <p:nvPr/>
        </p:nvCxnSpPr>
        <p:spPr>
          <a:xfrm flipV="1">
            <a:off x="4572000" y="2841279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5" name="Straight Connector 34"/>
          <p:cNvCxnSpPr>
            <a:stCxn id="6" idx="6"/>
            <a:endCxn id="15" idx="2"/>
          </p:cNvCxnSpPr>
          <p:nvPr/>
        </p:nvCxnSpPr>
        <p:spPr>
          <a:xfrm>
            <a:off x="4572000" y="2841279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6"/>
            <a:endCxn id="16" idx="2"/>
          </p:cNvCxnSpPr>
          <p:nvPr/>
        </p:nvCxnSpPr>
        <p:spPr>
          <a:xfrm>
            <a:off x="4572000" y="2172832"/>
            <a:ext cx="2198484" cy="20053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6"/>
            <a:endCxn id="13" idx="2"/>
          </p:cNvCxnSpPr>
          <p:nvPr/>
        </p:nvCxnSpPr>
        <p:spPr>
          <a:xfrm flipV="1">
            <a:off x="4572000" y="2172832"/>
            <a:ext cx="2198484" cy="2005341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2" idx="6"/>
            <a:endCxn id="13" idx="2"/>
          </p:cNvCxnSpPr>
          <p:nvPr/>
        </p:nvCxnSpPr>
        <p:spPr>
          <a:xfrm flipV="1">
            <a:off x="4572000" y="2172832"/>
            <a:ext cx="2198484" cy="26737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6"/>
            <a:endCxn id="14" idx="2"/>
          </p:cNvCxnSpPr>
          <p:nvPr/>
        </p:nvCxnSpPr>
        <p:spPr>
          <a:xfrm flipV="1">
            <a:off x="4572000" y="2841279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5" name="Straight Connector 34"/>
          <p:cNvCxnSpPr>
            <a:stCxn id="6" idx="6"/>
            <a:endCxn id="15" idx="2"/>
          </p:cNvCxnSpPr>
          <p:nvPr/>
        </p:nvCxnSpPr>
        <p:spPr>
          <a:xfrm>
            <a:off x="4572000" y="2841279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6"/>
            <a:endCxn id="16" idx="2"/>
          </p:cNvCxnSpPr>
          <p:nvPr/>
        </p:nvCxnSpPr>
        <p:spPr>
          <a:xfrm>
            <a:off x="4572000" y="2172832"/>
            <a:ext cx="2198484" cy="20053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4" idx="2"/>
          </p:cNvCxnSpPr>
          <p:nvPr/>
        </p:nvCxnSpPr>
        <p:spPr>
          <a:xfrm flipV="1">
            <a:off x="4572000" y="2841279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2" idx="6"/>
            <a:endCxn id="13" idx="2"/>
          </p:cNvCxnSpPr>
          <p:nvPr/>
        </p:nvCxnSpPr>
        <p:spPr>
          <a:xfrm flipV="1">
            <a:off x="4572000" y="2172832"/>
            <a:ext cx="2198484" cy="26737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6"/>
            <a:endCxn id="14" idx="2"/>
          </p:cNvCxnSpPr>
          <p:nvPr/>
        </p:nvCxnSpPr>
        <p:spPr>
          <a:xfrm flipV="1">
            <a:off x="4572000" y="2841279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5" name="Straight Connector 34"/>
          <p:cNvCxnSpPr>
            <a:stCxn id="10" idx="6"/>
            <a:endCxn id="15" idx="2"/>
          </p:cNvCxnSpPr>
          <p:nvPr/>
        </p:nvCxnSpPr>
        <p:spPr>
          <a:xfrm>
            <a:off x="4572000" y="3509726"/>
            <a:ext cx="219848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6"/>
            <a:endCxn id="16" idx="2"/>
          </p:cNvCxnSpPr>
          <p:nvPr/>
        </p:nvCxnSpPr>
        <p:spPr>
          <a:xfrm>
            <a:off x="4572000" y="2172832"/>
            <a:ext cx="2198484" cy="20053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6"/>
            <a:endCxn id="15" idx="2"/>
          </p:cNvCxnSpPr>
          <p:nvPr/>
        </p:nvCxnSpPr>
        <p:spPr>
          <a:xfrm>
            <a:off x="4572000" y="2841279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2" idx="6"/>
            <a:endCxn id="13" idx="2"/>
          </p:cNvCxnSpPr>
          <p:nvPr/>
        </p:nvCxnSpPr>
        <p:spPr>
          <a:xfrm flipV="1">
            <a:off x="4572000" y="2172832"/>
            <a:ext cx="2198484" cy="26737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6"/>
            <a:endCxn id="14" idx="2"/>
          </p:cNvCxnSpPr>
          <p:nvPr/>
        </p:nvCxnSpPr>
        <p:spPr>
          <a:xfrm flipV="1">
            <a:off x="4572000" y="2841279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5" name="Straight Connector 34"/>
          <p:cNvCxnSpPr>
            <a:stCxn id="10" idx="6"/>
            <a:endCxn id="15" idx="2"/>
          </p:cNvCxnSpPr>
          <p:nvPr/>
        </p:nvCxnSpPr>
        <p:spPr>
          <a:xfrm>
            <a:off x="4572000" y="3509726"/>
            <a:ext cx="219848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6"/>
            <a:endCxn id="16" idx="2"/>
          </p:cNvCxnSpPr>
          <p:nvPr/>
        </p:nvCxnSpPr>
        <p:spPr>
          <a:xfrm>
            <a:off x="4572000" y="2841279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6"/>
            <a:endCxn id="16" idx="2"/>
          </p:cNvCxnSpPr>
          <p:nvPr/>
        </p:nvCxnSpPr>
        <p:spPr>
          <a:xfrm>
            <a:off x="4572000" y="2172832"/>
            <a:ext cx="2198484" cy="2005341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2" idx="6"/>
            <a:endCxn id="13" idx="2"/>
          </p:cNvCxnSpPr>
          <p:nvPr/>
        </p:nvCxnSpPr>
        <p:spPr>
          <a:xfrm flipV="1">
            <a:off x="4572000" y="2172832"/>
            <a:ext cx="2198484" cy="26737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6"/>
            <a:endCxn id="14" idx="2"/>
          </p:cNvCxnSpPr>
          <p:nvPr/>
        </p:nvCxnSpPr>
        <p:spPr>
          <a:xfrm flipV="1">
            <a:off x="4572000" y="2841279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5" name="Straight Connector 34"/>
          <p:cNvCxnSpPr>
            <a:stCxn id="10" idx="6"/>
            <a:endCxn id="15" idx="2"/>
          </p:cNvCxnSpPr>
          <p:nvPr/>
        </p:nvCxnSpPr>
        <p:spPr>
          <a:xfrm>
            <a:off x="4572000" y="3509726"/>
            <a:ext cx="219848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6"/>
            <a:endCxn id="16" idx="2"/>
          </p:cNvCxnSpPr>
          <p:nvPr/>
        </p:nvCxnSpPr>
        <p:spPr>
          <a:xfrm>
            <a:off x="4572000" y="2841279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6"/>
            <a:endCxn id="17" idx="3"/>
          </p:cNvCxnSpPr>
          <p:nvPr/>
        </p:nvCxnSpPr>
        <p:spPr>
          <a:xfrm>
            <a:off x="4572000" y="2172832"/>
            <a:ext cx="2247540" cy="2782618"/>
          </a:xfrm>
          <a:prstGeom prst="line">
            <a:avLst/>
          </a:prstGeom>
          <a:ln w="381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6"/>
            <a:endCxn id="13" idx="2"/>
          </p:cNvCxnSpPr>
          <p:nvPr/>
        </p:nvCxnSpPr>
        <p:spPr>
          <a:xfrm>
            <a:off x="4572000" y="2172832"/>
            <a:ext cx="219848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6"/>
            <a:endCxn id="13" idx="2"/>
          </p:cNvCxnSpPr>
          <p:nvPr/>
        </p:nvCxnSpPr>
        <p:spPr>
          <a:xfrm>
            <a:off x="4572000" y="2172832"/>
            <a:ext cx="2198484" cy="0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13" idx="2"/>
          </p:cNvCxnSpPr>
          <p:nvPr/>
        </p:nvCxnSpPr>
        <p:spPr>
          <a:xfrm flipV="1">
            <a:off x="4572000" y="2172832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6"/>
            <a:endCxn id="14" idx="2"/>
          </p:cNvCxnSpPr>
          <p:nvPr/>
        </p:nvCxnSpPr>
        <p:spPr>
          <a:xfrm>
            <a:off x="4572000" y="2172832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13" idx="2"/>
          </p:cNvCxnSpPr>
          <p:nvPr/>
        </p:nvCxnSpPr>
        <p:spPr>
          <a:xfrm flipV="1">
            <a:off x="4572000" y="2172832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6"/>
            <a:endCxn id="14" idx="2"/>
          </p:cNvCxnSpPr>
          <p:nvPr/>
        </p:nvCxnSpPr>
        <p:spPr>
          <a:xfrm>
            <a:off x="4572000" y="2172832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13" idx="2"/>
          </p:cNvCxnSpPr>
          <p:nvPr/>
        </p:nvCxnSpPr>
        <p:spPr>
          <a:xfrm flipV="1">
            <a:off x="4572000" y="2172832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6"/>
            <a:endCxn id="13" idx="2"/>
          </p:cNvCxnSpPr>
          <p:nvPr/>
        </p:nvCxnSpPr>
        <p:spPr>
          <a:xfrm flipV="1">
            <a:off x="4572000" y="2172832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4" idx="2"/>
          </p:cNvCxnSpPr>
          <p:nvPr/>
        </p:nvCxnSpPr>
        <p:spPr>
          <a:xfrm>
            <a:off x="4572000" y="2841279"/>
            <a:ext cx="219848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14" idx="2"/>
          </p:cNvCxnSpPr>
          <p:nvPr/>
        </p:nvCxnSpPr>
        <p:spPr>
          <a:xfrm>
            <a:off x="4572000" y="2172832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6"/>
            <a:endCxn id="13" idx="2"/>
          </p:cNvCxnSpPr>
          <p:nvPr/>
        </p:nvCxnSpPr>
        <p:spPr>
          <a:xfrm flipV="1">
            <a:off x="4572000" y="2172832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6"/>
            <a:endCxn id="15" idx="2"/>
          </p:cNvCxnSpPr>
          <p:nvPr/>
        </p:nvCxnSpPr>
        <p:spPr>
          <a:xfrm>
            <a:off x="4572000" y="2172832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3" idx="2"/>
          </p:cNvCxnSpPr>
          <p:nvPr/>
        </p:nvCxnSpPr>
        <p:spPr>
          <a:xfrm flipV="1">
            <a:off x="4572000" y="2172832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5" name="Straight Connector 34"/>
          <p:cNvCxnSpPr>
            <a:stCxn id="6" idx="6"/>
            <a:endCxn id="14" idx="2"/>
          </p:cNvCxnSpPr>
          <p:nvPr/>
        </p:nvCxnSpPr>
        <p:spPr>
          <a:xfrm>
            <a:off x="4572000" y="2841279"/>
            <a:ext cx="219848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6"/>
            <a:endCxn id="15" idx="2"/>
          </p:cNvCxnSpPr>
          <p:nvPr/>
        </p:nvCxnSpPr>
        <p:spPr>
          <a:xfrm>
            <a:off x="4572000" y="2172832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6"/>
            <a:endCxn id="13" idx="2"/>
          </p:cNvCxnSpPr>
          <p:nvPr/>
        </p:nvCxnSpPr>
        <p:spPr>
          <a:xfrm flipV="1">
            <a:off x="4572000" y="2172832"/>
            <a:ext cx="2198484" cy="20053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5" name="Straight Connector 34"/>
          <p:cNvCxnSpPr>
            <a:stCxn id="6" idx="6"/>
            <a:endCxn id="14" idx="2"/>
          </p:cNvCxnSpPr>
          <p:nvPr/>
        </p:nvCxnSpPr>
        <p:spPr>
          <a:xfrm>
            <a:off x="4572000" y="2841279"/>
            <a:ext cx="219848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6"/>
            <a:endCxn id="13" idx="2"/>
          </p:cNvCxnSpPr>
          <p:nvPr/>
        </p:nvCxnSpPr>
        <p:spPr>
          <a:xfrm flipV="1">
            <a:off x="4572000" y="2172832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7022" y="2018923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37022" y="2687370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7022" y="3355817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37022" y="4024264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37022" y="4692711"/>
            <a:ext cx="334978" cy="307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70484" y="2018923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70484" y="2687370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70484" y="3355817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70484" y="4024264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70484" y="4692711"/>
            <a:ext cx="334978" cy="3078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6"/>
            <a:endCxn id="15" idx="2"/>
          </p:cNvCxnSpPr>
          <p:nvPr/>
        </p:nvCxnSpPr>
        <p:spPr>
          <a:xfrm>
            <a:off x="4572000" y="2172832"/>
            <a:ext cx="2198484" cy="13368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6"/>
            <a:endCxn id="13" idx="2"/>
          </p:cNvCxnSpPr>
          <p:nvPr/>
        </p:nvCxnSpPr>
        <p:spPr>
          <a:xfrm flipV="1">
            <a:off x="4572000" y="2172832"/>
            <a:ext cx="2198484" cy="20053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02044" y="198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64563" y="2625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65364" y="329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64563" y="396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02044" y="4631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7921" y="20189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00440" y="2656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1241" y="33250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0440" y="3993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7921" y="46619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5" name="Straight Connector 34"/>
          <p:cNvCxnSpPr>
            <a:stCxn id="10" idx="6"/>
            <a:endCxn id="14" idx="2"/>
          </p:cNvCxnSpPr>
          <p:nvPr/>
        </p:nvCxnSpPr>
        <p:spPr>
          <a:xfrm flipV="1">
            <a:off x="4572000" y="2841279"/>
            <a:ext cx="2198484" cy="668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6"/>
            <a:endCxn id="14" idx="2"/>
          </p:cNvCxnSpPr>
          <p:nvPr/>
        </p:nvCxnSpPr>
        <p:spPr>
          <a:xfrm>
            <a:off x="4572000" y="2841279"/>
            <a:ext cx="2198484" cy="0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5B1-696A-40F1-9C75-E32AD1D90F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208</Words>
  <Application>Microsoft Office PowerPoint</Application>
  <PresentationFormat>Custom</PresentationFormat>
  <Paragraphs>192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Stable Marriage</vt:lpstr>
      <vt:lpstr>Iteration 1</vt:lpstr>
      <vt:lpstr>Iteration 2</vt:lpstr>
      <vt:lpstr>Iteration 3</vt:lpstr>
      <vt:lpstr>Iteration 4</vt:lpstr>
      <vt:lpstr>Iteration 5</vt:lpstr>
      <vt:lpstr>Iteration 6</vt:lpstr>
      <vt:lpstr>Iteration 7</vt:lpstr>
      <vt:lpstr>Iteration 8</vt:lpstr>
      <vt:lpstr>Iteration 9</vt:lpstr>
      <vt:lpstr>Iteration 10</vt:lpstr>
      <vt:lpstr>Iteration 11</vt:lpstr>
      <vt:lpstr>Iteration 12</vt:lpstr>
      <vt:lpstr>Iteration 13</vt:lpstr>
      <vt:lpstr>Iteration 14</vt:lpstr>
      <vt:lpstr>Iteration 15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Anisha Mazumder (Student)</dc:creator>
  <cp:lastModifiedBy>Arunabha Sen</cp:lastModifiedBy>
  <cp:revision>56</cp:revision>
  <dcterms:created xsi:type="dcterms:W3CDTF">2016-01-25T22:10:48Z</dcterms:created>
  <dcterms:modified xsi:type="dcterms:W3CDTF">2016-01-25T23:14:12Z</dcterms:modified>
</cp:coreProperties>
</file>