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IBM Plex Sans"/>
      <p:regular r:id="rId18"/>
      <p:bold r:id="rId19"/>
      <p:italic r:id="rId20"/>
      <p:boldItalic r:id="rId21"/>
    </p:embeddedFont>
    <p:embeddedFont>
      <p:font typeface="Sora SemiBold"/>
      <p:regular r:id="rId22"/>
      <p:bold r:id="rId23"/>
    </p:embeddedFont>
    <p:embeddedFont>
      <p:font typeface="Inter"/>
      <p:regular r:id="rId24"/>
      <p:bold r:id="rId25"/>
      <p:italic r:id="rId26"/>
      <p:boldItalic r:id="rId27"/>
    </p:embeddedFont>
    <p:embeddedFont>
      <p:font typeface="IBM Plex Sans Medium"/>
      <p:regular r:id="rId28"/>
      <p:bold r:id="rId29"/>
      <p:italic r:id="rId30"/>
      <p:boldItalic r:id="rId31"/>
    </p:embeddedFont>
    <p:embeddedFont>
      <p:font typeface="Sora Light"/>
      <p:regular r:id="rId32"/>
      <p:bold r:id="rId33"/>
    </p:embeddedFont>
    <p:embeddedFont>
      <p:font typeface="Sora ExtraLight"/>
      <p:regular r:id="rId34"/>
      <p:bold r:id="rId35"/>
    </p:embeddedFont>
    <p:embeddedFont>
      <p:font typeface="Sora"/>
      <p:regular r:id="rId36"/>
      <p:bold r:id="rId37"/>
    </p:embeddedFont>
    <p:embeddedFont>
      <p:font typeface="Sora Medium"/>
      <p:regular r:id="rId38"/>
      <p:bold r:id="rId39"/>
    </p:embeddedFont>
    <p:embeddedFont>
      <p:font typeface="IBM Plex San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SansSemiBold-regular.fntdata"/><Relationship Id="rId42" Type="http://schemas.openxmlformats.org/officeDocument/2006/relationships/font" Target="fonts/IBMPlexSansSemiBold-italic.fntdata"/><Relationship Id="rId41" Type="http://schemas.openxmlformats.org/officeDocument/2006/relationships/font" Target="fonts/IBMPlexSansSemiBold-bold.fntdata"/><Relationship Id="rId43" Type="http://schemas.openxmlformats.org/officeDocument/2006/relationships/font" Target="fonts/IBMPlexSansSemiBol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Medium-boldItalic.fntdata"/><Relationship Id="rId30" Type="http://schemas.openxmlformats.org/officeDocument/2006/relationships/font" Target="fonts/IBMPlexSansMedium-italic.fntdata"/><Relationship Id="rId33" Type="http://schemas.openxmlformats.org/officeDocument/2006/relationships/font" Target="fonts/SoraLight-bold.fntdata"/><Relationship Id="rId32" Type="http://schemas.openxmlformats.org/officeDocument/2006/relationships/font" Target="fonts/SoraLight-regular.fntdata"/><Relationship Id="rId35" Type="http://schemas.openxmlformats.org/officeDocument/2006/relationships/font" Target="fonts/SoraExtraLight-bold.fntdata"/><Relationship Id="rId34" Type="http://schemas.openxmlformats.org/officeDocument/2006/relationships/font" Target="fonts/SoraExtraLight-regular.fntdata"/><Relationship Id="rId37" Type="http://schemas.openxmlformats.org/officeDocument/2006/relationships/font" Target="fonts/Sora-bold.fntdata"/><Relationship Id="rId36" Type="http://schemas.openxmlformats.org/officeDocument/2006/relationships/font" Target="fonts/Sora-regular.fntdata"/><Relationship Id="rId39" Type="http://schemas.openxmlformats.org/officeDocument/2006/relationships/font" Target="fonts/SoraMedium-bold.fntdata"/><Relationship Id="rId38" Type="http://schemas.openxmlformats.org/officeDocument/2006/relationships/font" Target="fonts/SoraMedium-regular.fntdata"/><Relationship Id="rId20" Type="http://schemas.openxmlformats.org/officeDocument/2006/relationships/font" Target="fonts/IBMPlexSans-italic.fntdata"/><Relationship Id="rId22" Type="http://schemas.openxmlformats.org/officeDocument/2006/relationships/font" Target="fonts/SoraSemiBold-regular.fntdata"/><Relationship Id="rId21" Type="http://schemas.openxmlformats.org/officeDocument/2006/relationships/font" Target="fonts/IBMPlexSans-boldItalic.fntdata"/><Relationship Id="rId24" Type="http://schemas.openxmlformats.org/officeDocument/2006/relationships/font" Target="fonts/Inter-regular.fntdata"/><Relationship Id="rId23" Type="http://schemas.openxmlformats.org/officeDocument/2006/relationships/font" Target="fonts/SoraSemiBold-bold.fntdata"/><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IBMPlexSansMedium-regular.fntdata"/><Relationship Id="rId27" Type="http://schemas.openxmlformats.org/officeDocument/2006/relationships/font" Target="fonts/Inter-boldItalic.fntdata"/><Relationship Id="rId29" Type="http://schemas.openxmlformats.org/officeDocument/2006/relationships/font" Target="fonts/IBMPlexSansMedium-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IBMPlexSans-bold.fntdata"/><Relationship Id="rId18" Type="http://schemas.openxmlformats.org/officeDocument/2006/relationships/font" Target="fonts/IBMPlex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58b3dd8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58b3dd8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58b3dd8d78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358b3dd8d78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358b3dd8d78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358b3dd8d78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58b3dd8d7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58b3dd8d78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58b3dd8d78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58b3dd8d78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358b3dd8d7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358b3dd8d78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358b3dd8d78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358b3dd8d78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58b3dd8d78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58b3dd8d78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58b3dd8d78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58b3dd8d78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358b3dd8d78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58b3dd8d78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358b3dd8d78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358b3dd8d78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6" name="Google Shape;56;p14"/>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14"/>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8" name="Google Shape;58;p14"/>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59" name="Google Shape;59;p14"/>
          <p:cNvGrpSpPr/>
          <p:nvPr/>
        </p:nvGrpSpPr>
        <p:grpSpPr>
          <a:xfrm flipH="1" rot="10800000">
            <a:off x="4395238" y="-11"/>
            <a:ext cx="4748757" cy="2797859"/>
            <a:chOff x="3200875" y="1642950"/>
            <a:chExt cx="5970275" cy="3517550"/>
          </a:xfrm>
        </p:grpSpPr>
        <p:sp>
          <p:nvSpPr>
            <p:cNvPr id="60" name="Google Shape;60;p14"/>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61" name="Google Shape;61;p14"/>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62" name="Google Shape;62;p14"/>
          <p:cNvGrpSpPr/>
          <p:nvPr/>
        </p:nvGrpSpPr>
        <p:grpSpPr>
          <a:xfrm flipH="1">
            <a:off x="6309311" y="2793726"/>
            <a:ext cx="2834695" cy="1890116"/>
            <a:chOff x="312900" y="2793625"/>
            <a:chExt cx="2221200" cy="1481050"/>
          </a:xfrm>
        </p:grpSpPr>
        <p:grpSp>
          <p:nvGrpSpPr>
            <p:cNvPr id="63" name="Google Shape;63;p14"/>
            <p:cNvGrpSpPr/>
            <p:nvPr/>
          </p:nvGrpSpPr>
          <p:grpSpPr>
            <a:xfrm>
              <a:off x="312900" y="2793625"/>
              <a:ext cx="1851000" cy="1481050"/>
              <a:chOff x="461225" y="3249175"/>
              <a:chExt cx="1851000" cy="1481050"/>
            </a:xfrm>
          </p:grpSpPr>
          <p:grpSp>
            <p:nvGrpSpPr>
              <p:cNvPr id="64" name="Google Shape;64;p14"/>
              <p:cNvGrpSpPr/>
              <p:nvPr/>
            </p:nvGrpSpPr>
            <p:grpSpPr>
              <a:xfrm>
                <a:off x="461225" y="3249175"/>
                <a:ext cx="1851000" cy="370200"/>
                <a:chOff x="461225" y="3249175"/>
                <a:chExt cx="1851000" cy="370200"/>
              </a:xfrm>
            </p:grpSpPr>
            <p:sp>
              <p:nvSpPr>
                <p:cNvPr id="65" name="Google Shape;65;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 name="Google Shape;66;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 name="Google Shape;6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 name="Google Shape;68;p14"/>
              <p:cNvGrpSpPr/>
              <p:nvPr/>
            </p:nvGrpSpPr>
            <p:grpSpPr>
              <a:xfrm>
                <a:off x="461225" y="3619500"/>
                <a:ext cx="1480800" cy="370200"/>
                <a:chOff x="461225" y="3249175"/>
                <a:chExt cx="1480800" cy="370200"/>
              </a:xfrm>
            </p:grpSpPr>
            <p:sp>
              <p:nvSpPr>
                <p:cNvPr id="69" name="Google Shape;6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 name="Google Shape;71;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 name="Google Shape;72;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 name="Google Shape;73;p14"/>
              <p:cNvGrpSpPr/>
              <p:nvPr/>
            </p:nvGrpSpPr>
            <p:grpSpPr>
              <a:xfrm>
                <a:off x="461225" y="3989700"/>
                <a:ext cx="1851000" cy="370200"/>
                <a:chOff x="461225" y="3249175"/>
                <a:chExt cx="1851000" cy="370200"/>
              </a:xfrm>
            </p:grpSpPr>
            <p:sp>
              <p:nvSpPr>
                <p:cNvPr id="74" name="Google Shape;74;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 name="Google Shape;75;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 name="Google Shape;76;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 name="Google Shape;7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8" name="Google Shape;78;p14"/>
              <p:cNvGrpSpPr/>
              <p:nvPr/>
            </p:nvGrpSpPr>
            <p:grpSpPr>
              <a:xfrm>
                <a:off x="461225" y="4360025"/>
                <a:ext cx="1480800" cy="370200"/>
                <a:chOff x="461225" y="3249175"/>
                <a:chExt cx="1480800" cy="370200"/>
              </a:xfrm>
            </p:grpSpPr>
            <p:sp>
              <p:nvSpPr>
                <p:cNvPr id="79" name="Google Shape;7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1" name="Google Shape;81;p14"/>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 name="Google Shape;82;p14"/>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83" name="Shape 83"/>
        <p:cNvGrpSpPr/>
        <p:nvPr/>
      </p:nvGrpSpPr>
      <p:grpSpPr>
        <a:xfrm>
          <a:off x="0" y="0"/>
          <a:ext cx="0" cy="0"/>
          <a:chOff x="0" y="0"/>
          <a:chExt cx="0" cy="0"/>
        </a:xfrm>
      </p:grpSpPr>
      <p:grpSp>
        <p:nvGrpSpPr>
          <p:cNvPr id="84" name="Google Shape;84;p15"/>
          <p:cNvGrpSpPr/>
          <p:nvPr/>
        </p:nvGrpSpPr>
        <p:grpSpPr>
          <a:xfrm flipH="1">
            <a:off x="6169505" y="2816179"/>
            <a:ext cx="2979740" cy="1986829"/>
            <a:chOff x="312900" y="2793625"/>
            <a:chExt cx="2221200" cy="1481050"/>
          </a:xfrm>
        </p:grpSpPr>
        <p:grpSp>
          <p:nvGrpSpPr>
            <p:cNvPr id="85" name="Google Shape;85;p15"/>
            <p:cNvGrpSpPr/>
            <p:nvPr/>
          </p:nvGrpSpPr>
          <p:grpSpPr>
            <a:xfrm>
              <a:off x="312900" y="2793625"/>
              <a:ext cx="1851000" cy="1481050"/>
              <a:chOff x="461225" y="3249175"/>
              <a:chExt cx="1851000" cy="1481050"/>
            </a:xfrm>
          </p:grpSpPr>
          <p:grpSp>
            <p:nvGrpSpPr>
              <p:cNvPr id="86" name="Google Shape;86;p15"/>
              <p:cNvGrpSpPr/>
              <p:nvPr/>
            </p:nvGrpSpPr>
            <p:grpSpPr>
              <a:xfrm>
                <a:off x="461225" y="3249175"/>
                <a:ext cx="1851000" cy="370200"/>
                <a:chOff x="461225" y="3249175"/>
                <a:chExt cx="1851000" cy="370200"/>
              </a:xfrm>
            </p:grpSpPr>
            <p:sp>
              <p:nvSpPr>
                <p:cNvPr id="87" name="Google Shape;87;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9" name="Google Shape;89;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0" name="Google Shape;90;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2" name="Google Shape;92;p15"/>
              <p:cNvGrpSpPr/>
              <p:nvPr/>
            </p:nvGrpSpPr>
            <p:grpSpPr>
              <a:xfrm>
                <a:off x="461225" y="3619500"/>
                <a:ext cx="1851000" cy="370200"/>
                <a:chOff x="461225" y="3249175"/>
                <a:chExt cx="1851000" cy="370200"/>
              </a:xfrm>
            </p:grpSpPr>
            <p:sp>
              <p:nvSpPr>
                <p:cNvPr id="93" name="Google Shape;93;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 name="Google Shape;95;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 name="Google Shape;96;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8" name="Google Shape;98;p15"/>
              <p:cNvGrpSpPr/>
              <p:nvPr/>
            </p:nvGrpSpPr>
            <p:grpSpPr>
              <a:xfrm>
                <a:off x="461225" y="3989700"/>
                <a:ext cx="1851000" cy="370200"/>
                <a:chOff x="461225" y="3249175"/>
                <a:chExt cx="1851000" cy="370200"/>
              </a:xfrm>
            </p:grpSpPr>
            <p:sp>
              <p:nvSpPr>
                <p:cNvPr id="99" name="Google Shape;99;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 name="Google Shape;101;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 name="Google Shape;102;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 name="Google Shape;103;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04" name="Google Shape;104;p15"/>
              <p:cNvGrpSpPr/>
              <p:nvPr/>
            </p:nvGrpSpPr>
            <p:grpSpPr>
              <a:xfrm>
                <a:off x="461225" y="4360025"/>
                <a:ext cx="1851000" cy="370200"/>
                <a:chOff x="461225" y="3249175"/>
                <a:chExt cx="1851000" cy="370200"/>
              </a:xfrm>
            </p:grpSpPr>
            <p:sp>
              <p:nvSpPr>
                <p:cNvPr id="105" name="Google Shape;105;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7" name="Google Shape;107;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8" name="Google Shape;108;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9" name="Google Shape;109;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10" name="Google Shape;110;p1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11" name="Google Shape;111;p15"/>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12" name="Google Shape;112;p15"/>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3" name="Google Shape;113;p15"/>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15"/>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15"/>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16" name="Google Shape;116;p15"/>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17" name="Google Shape;117;p15"/>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118" name="Google Shape;118;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119" name="Shape 119"/>
        <p:cNvGrpSpPr/>
        <p:nvPr/>
      </p:nvGrpSpPr>
      <p:grpSpPr>
        <a:xfrm>
          <a:off x="0" y="0"/>
          <a:ext cx="0" cy="0"/>
          <a:chOff x="0" y="0"/>
          <a:chExt cx="0" cy="0"/>
        </a:xfrm>
      </p:grpSpPr>
      <p:grpSp>
        <p:nvGrpSpPr>
          <p:cNvPr id="120" name="Google Shape;120;p16"/>
          <p:cNvGrpSpPr/>
          <p:nvPr/>
        </p:nvGrpSpPr>
        <p:grpSpPr>
          <a:xfrm flipH="1">
            <a:off x="6169505" y="228779"/>
            <a:ext cx="2979740" cy="1986829"/>
            <a:chOff x="312900" y="2793625"/>
            <a:chExt cx="2221200" cy="1481050"/>
          </a:xfrm>
        </p:grpSpPr>
        <p:grpSp>
          <p:nvGrpSpPr>
            <p:cNvPr id="121" name="Google Shape;121;p16"/>
            <p:cNvGrpSpPr/>
            <p:nvPr/>
          </p:nvGrpSpPr>
          <p:grpSpPr>
            <a:xfrm>
              <a:off x="312900" y="2793625"/>
              <a:ext cx="1851000" cy="1481050"/>
              <a:chOff x="461225" y="3249175"/>
              <a:chExt cx="1851000" cy="1481050"/>
            </a:xfrm>
          </p:grpSpPr>
          <p:grpSp>
            <p:nvGrpSpPr>
              <p:cNvPr id="122" name="Google Shape;122;p16"/>
              <p:cNvGrpSpPr/>
              <p:nvPr/>
            </p:nvGrpSpPr>
            <p:grpSpPr>
              <a:xfrm>
                <a:off x="461225" y="3249175"/>
                <a:ext cx="1851000" cy="370200"/>
                <a:chOff x="461225" y="3249175"/>
                <a:chExt cx="1851000" cy="370200"/>
              </a:xfrm>
            </p:grpSpPr>
            <p:sp>
              <p:nvSpPr>
                <p:cNvPr id="123" name="Google Shape;123;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4" name="Google Shape;124;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5" name="Google Shape;125;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8" name="Google Shape;128;p16"/>
              <p:cNvGrpSpPr/>
              <p:nvPr/>
            </p:nvGrpSpPr>
            <p:grpSpPr>
              <a:xfrm>
                <a:off x="461225" y="3619500"/>
                <a:ext cx="1851000" cy="370200"/>
                <a:chOff x="461225" y="3249175"/>
                <a:chExt cx="1851000" cy="370200"/>
              </a:xfrm>
            </p:grpSpPr>
            <p:sp>
              <p:nvSpPr>
                <p:cNvPr id="129" name="Google Shape;129;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0" name="Google Shape;130;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1" name="Google Shape;131;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4" name="Google Shape;134;p16"/>
              <p:cNvGrpSpPr/>
              <p:nvPr/>
            </p:nvGrpSpPr>
            <p:grpSpPr>
              <a:xfrm>
                <a:off x="461225" y="3989700"/>
                <a:ext cx="1851000" cy="370200"/>
                <a:chOff x="461225" y="3249175"/>
                <a:chExt cx="1851000" cy="370200"/>
              </a:xfrm>
            </p:grpSpPr>
            <p:sp>
              <p:nvSpPr>
                <p:cNvPr id="135" name="Google Shape;135;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6" name="Google Shape;136;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7" name="Google Shape;137;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8" name="Google Shape;138;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9" name="Google Shape;139;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0" name="Google Shape;140;p16"/>
              <p:cNvGrpSpPr/>
              <p:nvPr/>
            </p:nvGrpSpPr>
            <p:grpSpPr>
              <a:xfrm>
                <a:off x="461225" y="4360025"/>
                <a:ext cx="1851000" cy="370200"/>
                <a:chOff x="461225" y="3249175"/>
                <a:chExt cx="1851000" cy="370200"/>
              </a:xfrm>
            </p:grpSpPr>
            <p:sp>
              <p:nvSpPr>
                <p:cNvPr id="141" name="Google Shape;141;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3" name="Google Shape;143;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4" name="Google Shape;144;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46" name="Google Shape;146;p16"/>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47" name="Google Shape;147;p1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48" name="Google Shape;148;p16"/>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9" name="Google Shape;149;p16"/>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16"/>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16"/>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52" name="Google Shape;152;p16"/>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53" name="Google Shape;153;p1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54" name="Shape 154"/>
        <p:cNvGrpSpPr/>
        <p:nvPr/>
      </p:nvGrpSpPr>
      <p:grpSpPr>
        <a:xfrm>
          <a:off x="0" y="0"/>
          <a:ext cx="0" cy="0"/>
          <a:chOff x="0" y="0"/>
          <a:chExt cx="0" cy="0"/>
        </a:xfrm>
      </p:grpSpPr>
      <p:grpSp>
        <p:nvGrpSpPr>
          <p:cNvPr id="155" name="Google Shape;155;p17"/>
          <p:cNvGrpSpPr/>
          <p:nvPr/>
        </p:nvGrpSpPr>
        <p:grpSpPr>
          <a:xfrm>
            <a:off x="228600" y="2793625"/>
            <a:ext cx="2221200" cy="1481050"/>
            <a:chOff x="312900" y="2793625"/>
            <a:chExt cx="2221200" cy="1481050"/>
          </a:xfrm>
        </p:grpSpPr>
        <p:grpSp>
          <p:nvGrpSpPr>
            <p:cNvPr id="156" name="Google Shape;156;p17"/>
            <p:cNvGrpSpPr/>
            <p:nvPr/>
          </p:nvGrpSpPr>
          <p:grpSpPr>
            <a:xfrm>
              <a:off x="312900" y="2793625"/>
              <a:ext cx="1851000" cy="1481050"/>
              <a:chOff x="461225" y="3249175"/>
              <a:chExt cx="1851000" cy="1481050"/>
            </a:xfrm>
          </p:grpSpPr>
          <p:grpSp>
            <p:nvGrpSpPr>
              <p:cNvPr id="157" name="Google Shape;157;p17"/>
              <p:cNvGrpSpPr/>
              <p:nvPr/>
            </p:nvGrpSpPr>
            <p:grpSpPr>
              <a:xfrm>
                <a:off x="461225" y="3249175"/>
                <a:ext cx="1851000" cy="370200"/>
                <a:chOff x="461225" y="3249175"/>
                <a:chExt cx="1851000" cy="370200"/>
              </a:xfrm>
            </p:grpSpPr>
            <p:sp>
              <p:nvSpPr>
                <p:cNvPr id="158" name="Google Shape;158;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9" name="Google Shape;159;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0" name="Google Shape;160;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1" name="Google Shape;161;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2" name="Google Shape;162;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3" name="Google Shape;163;p17"/>
              <p:cNvGrpSpPr/>
              <p:nvPr/>
            </p:nvGrpSpPr>
            <p:grpSpPr>
              <a:xfrm>
                <a:off x="461225" y="3619500"/>
                <a:ext cx="1851000" cy="370200"/>
                <a:chOff x="461225" y="3249175"/>
                <a:chExt cx="1851000" cy="370200"/>
              </a:xfrm>
            </p:grpSpPr>
            <p:sp>
              <p:nvSpPr>
                <p:cNvPr id="164" name="Google Shape;16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5" name="Google Shape;16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6" name="Google Shape;16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7" name="Google Shape;16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9" name="Google Shape;169;p17"/>
              <p:cNvGrpSpPr/>
              <p:nvPr/>
            </p:nvGrpSpPr>
            <p:grpSpPr>
              <a:xfrm>
                <a:off x="461225" y="3989700"/>
                <a:ext cx="1851000" cy="370200"/>
                <a:chOff x="461225" y="3249175"/>
                <a:chExt cx="1851000" cy="370200"/>
              </a:xfrm>
            </p:grpSpPr>
            <p:sp>
              <p:nvSpPr>
                <p:cNvPr id="170" name="Google Shape;170;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2" name="Google Shape;172;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3" name="Google Shape;173;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4" name="Google Shape;174;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75" name="Google Shape;175;p17"/>
              <p:cNvGrpSpPr/>
              <p:nvPr/>
            </p:nvGrpSpPr>
            <p:grpSpPr>
              <a:xfrm>
                <a:off x="461225" y="4360025"/>
                <a:ext cx="1851000" cy="370200"/>
                <a:chOff x="461225" y="3249175"/>
                <a:chExt cx="1851000" cy="370200"/>
              </a:xfrm>
            </p:grpSpPr>
            <p:sp>
              <p:nvSpPr>
                <p:cNvPr id="176" name="Google Shape;176;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7" name="Google Shape;177;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8" name="Google Shape;178;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9" name="Google Shape;179;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0" name="Google Shape;180;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81" name="Google Shape;181;p17"/>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2" name="Google Shape;182;p17"/>
          <p:cNvGrpSpPr/>
          <p:nvPr/>
        </p:nvGrpSpPr>
        <p:grpSpPr>
          <a:xfrm>
            <a:off x="7663200" y="-725"/>
            <a:ext cx="1480800" cy="1396025"/>
            <a:chOff x="461225" y="3334200"/>
            <a:chExt cx="1480800" cy="1396025"/>
          </a:xfrm>
        </p:grpSpPr>
        <p:grpSp>
          <p:nvGrpSpPr>
            <p:cNvPr id="183" name="Google Shape;183;p17"/>
            <p:cNvGrpSpPr/>
            <p:nvPr/>
          </p:nvGrpSpPr>
          <p:grpSpPr>
            <a:xfrm>
              <a:off x="461225" y="3334200"/>
              <a:ext cx="1480800" cy="285300"/>
              <a:chOff x="461225" y="3334200"/>
              <a:chExt cx="1480800" cy="285300"/>
            </a:xfrm>
          </p:grpSpPr>
          <p:sp>
            <p:nvSpPr>
              <p:cNvPr id="184" name="Google Shape;184;p17"/>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5" name="Google Shape;185;p17"/>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17"/>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17"/>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8" name="Google Shape;188;p17"/>
            <p:cNvGrpSpPr/>
            <p:nvPr/>
          </p:nvGrpSpPr>
          <p:grpSpPr>
            <a:xfrm>
              <a:off x="461225" y="3619500"/>
              <a:ext cx="1480800" cy="370200"/>
              <a:chOff x="461225" y="3249175"/>
              <a:chExt cx="1480800" cy="370200"/>
            </a:xfrm>
          </p:grpSpPr>
          <p:sp>
            <p:nvSpPr>
              <p:cNvPr id="189" name="Google Shape;18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0" name="Google Shape;19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1" name="Google Shape;19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2" name="Google Shape;19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3" name="Google Shape;193;p17"/>
            <p:cNvGrpSpPr/>
            <p:nvPr/>
          </p:nvGrpSpPr>
          <p:grpSpPr>
            <a:xfrm>
              <a:off x="461225" y="3989700"/>
              <a:ext cx="1480800" cy="370200"/>
              <a:chOff x="461225" y="3249175"/>
              <a:chExt cx="1480800" cy="370200"/>
            </a:xfrm>
          </p:grpSpPr>
          <p:sp>
            <p:nvSpPr>
              <p:cNvPr id="194" name="Google Shape;19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5" name="Google Shape;19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6" name="Google Shape;19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7" name="Google Shape;19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8" name="Google Shape;198;p17"/>
            <p:cNvGrpSpPr/>
            <p:nvPr/>
          </p:nvGrpSpPr>
          <p:grpSpPr>
            <a:xfrm>
              <a:off x="461225" y="4360025"/>
              <a:ext cx="1480800" cy="370200"/>
              <a:chOff x="461225" y="3249175"/>
              <a:chExt cx="1480800" cy="370200"/>
            </a:xfrm>
          </p:grpSpPr>
          <p:sp>
            <p:nvSpPr>
              <p:cNvPr id="199" name="Google Shape;19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2" name="Google Shape;20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203" name="Google Shape;203;p17"/>
          <p:cNvGrpSpPr/>
          <p:nvPr/>
        </p:nvGrpSpPr>
        <p:grpSpPr>
          <a:xfrm>
            <a:off x="1843925" y="-725"/>
            <a:ext cx="7300075" cy="5144088"/>
            <a:chOff x="1870575" y="-635"/>
            <a:chExt cx="7300075" cy="5174097"/>
          </a:xfrm>
        </p:grpSpPr>
        <p:sp>
          <p:nvSpPr>
            <p:cNvPr id="204" name="Google Shape;204;p17"/>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205" name="Google Shape;205;p17"/>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206" name="Google Shape;206;p17"/>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207" name="Google Shape;207;p1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08" name="Google Shape;208;p17"/>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209" name="Google Shape;209;p17"/>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10" name="Google Shape;210;p17"/>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211" name="Shape 211"/>
        <p:cNvGrpSpPr/>
        <p:nvPr/>
      </p:nvGrpSpPr>
      <p:grpSpPr>
        <a:xfrm>
          <a:off x="0" y="0"/>
          <a:ext cx="0" cy="0"/>
          <a:chOff x="0" y="0"/>
          <a:chExt cx="0" cy="0"/>
        </a:xfrm>
      </p:grpSpPr>
      <p:sp>
        <p:nvSpPr>
          <p:cNvPr id="212" name="Google Shape;212;p18"/>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3" name="Google Shape;213;p18"/>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4" name="Google Shape;214;p18"/>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5" name="Google Shape;215;p18"/>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6" name="Google Shape;216;p18"/>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217" name="Google Shape;217;p18"/>
          <p:cNvSpPr/>
          <p:nvPr>
            <p:ph idx="2" type="pic"/>
          </p:nvPr>
        </p:nvSpPr>
        <p:spPr>
          <a:xfrm>
            <a:off x="225300" y="3132125"/>
            <a:ext cx="1849800" cy="1770300"/>
          </a:xfrm>
          <a:prstGeom prst="rect">
            <a:avLst/>
          </a:prstGeom>
          <a:noFill/>
          <a:ln>
            <a:noFill/>
          </a:ln>
        </p:spPr>
      </p:sp>
      <p:sp>
        <p:nvSpPr>
          <p:cNvPr id="218" name="Google Shape;218;p18"/>
          <p:cNvSpPr/>
          <p:nvPr>
            <p:ph idx="3" type="pic"/>
          </p:nvPr>
        </p:nvSpPr>
        <p:spPr>
          <a:xfrm>
            <a:off x="5262525" y="228600"/>
            <a:ext cx="1865100" cy="1790100"/>
          </a:xfrm>
          <a:prstGeom prst="rect">
            <a:avLst/>
          </a:prstGeom>
          <a:noFill/>
          <a:ln>
            <a:noFill/>
          </a:ln>
        </p:spPr>
      </p:sp>
      <p:sp>
        <p:nvSpPr>
          <p:cNvPr id="219" name="Google Shape;219;p18"/>
          <p:cNvSpPr/>
          <p:nvPr>
            <p:ph idx="4" type="pic"/>
          </p:nvPr>
        </p:nvSpPr>
        <p:spPr>
          <a:xfrm>
            <a:off x="7281675" y="228600"/>
            <a:ext cx="1849800" cy="1790100"/>
          </a:xfrm>
          <a:prstGeom prst="rect">
            <a:avLst/>
          </a:prstGeom>
          <a:noFill/>
          <a:ln>
            <a:noFill/>
          </a:ln>
        </p:spPr>
      </p:sp>
      <p:sp>
        <p:nvSpPr>
          <p:cNvPr id="220" name="Google Shape;220;p18"/>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1" name="Google Shape;221;p18"/>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2" name="Google Shape;222;p18"/>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223" name="Google Shape;223;p18"/>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224" name="Google Shape;224;p18"/>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225" name="Google Shape;225;p18"/>
          <p:cNvGrpSpPr/>
          <p:nvPr/>
        </p:nvGrpSpPr>
        <p:grpSpPr>
          <a:xfrm>
            <a:off x="4308382" y="2704009"/>
            <a:ext cx="4833127" cy="2437045"/>
            <a:chOff x="4308382" y="2704009"/>
            <a:chExt cx="4833127" cy="2437045"/>
          </a:xfrm>
        </p:grpSpPr>
        <p:sp>
          <p:nvSpPr>
            <p:cNvPr id="226" name="Google Shape;226;p18"/>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7" name="Google Shape;227;p18"/>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8" name="Google Shape;228;p18"/>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229" name="Shape 229"/>
        <p:cNvGrpSpPr/>
        <p:nvPr/>
      </p:nvGrpSpPr>
      <p:grpSpPr>
        <a:xfrm>
          <a:off x="0" y="0"/>
          <a:ext cx="0" cy="0"/>
          <a:chOff x="0" y="0"/>
          <a:chExt cx="0" cy="0"/>
        </a:xfrm>
      </p:grpSpPr>
      <p:sp>
        <p:nvSpPr>
          <p:cNvPr id="230" name="Google Shape;230;p19"/>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9"/>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9"/>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33" name="Google Shape;233;p19"/>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34" name="Google Shape;234;p19"/>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235" name="Google Shape;235;p19"/>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36" name="Google Shape;236;p19"/>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237" name="Shape 237"/>
        <p:cNvGrpSpPr/>
        <p:nvPr/>
      </p:nvGrpSpPr>
      <p:grpSpPr>
        <a:xfrm>
          <a:off x="0" y="0"/>
          <a:ext cx="0" cy="0"/>
          <a:chOff x="0" y="0"/>
          <a:chExt cx="0" cy="0"/>
        </a:xfrm>
      </p:grpSpPr>
      <p:sp>
        <p:nvSpPr>
          <p:cNvPr id="238" name="Google Shape;238;p20"/>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239" name="Google Shape;239;p20"/>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240" name="Google Shape;240;p20"/>
          <p:cNvGrpSpPr/>
          <p:nvPr/>
        </p:nvGrpSpPr>
        <p:grpSpPr>
          <a:xfrm>
            <a:off x="25" y="4625"/>
            <a:ext cx="2329791" cy="795413"/>
            <a:chOff x="21" y="-511"/>
            <a:chExt cx="2329791" cy="800617"/>
          </a:xfrm>
        </p:grpSpPr>
        <p:grpSp>
          <p:nvGrpSpPr>
            <p:cNvPr id="241" name="Google Shape;241;p20"/>
            <p:cNvGrpSpPr/>
            <p:nvPr/>
          </p:nvGrpSpPr>
          <p:grpSpPr>
            <a:xfrm flipH="1" rot="10800000">
              <a:off x="25" y="392516"/>
              <a:ext cx="1927788" cy="407590"/>
              <a:chOff x="537425" y="3249175"/>
              <a:chExt cx="1774800" cy="370200"/>
            </a:xfrm>
          </p:grpSpPr>
          <p:sp>
            <p:nvSpPr>
              <p:cNvPr id="242" name="Google Shape;242;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3" name="Google Shape;243;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4" name="Google Shape;244;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5" name="Google Shape;245;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6" name="Google Shape;246;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7" name="Google Shape;247;p20"/>
            <p:cNvGrpSpPr/>
            <p:nvPr/>
          </p:nvGrpSpPr>
          <p:grpSpPr>
            <a:xfrm flipH="1" rot="10800000">
              <a:off x="21" y="-511"/>
              <a:ext cx="1927788" cy="393115"/>
              <a:chOff x="537425" y="3249175"/>
              <a:chExt cx="1774800" cy="370200"/>
            </a:xfrm>
          </p:grpSpPr>
          <p:sp>
            <p:nvSpPr>
              <p:cNvPr id="248" name="Google Shape;248;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9" name="Google Shape;249;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0" name="Google Shape;250;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1" name="Google Shape;251;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2" name="Google Shape;252;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3" name="Google Shape;253;p20"/>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4" name="Google Shape;254;p20"/>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55" name="Google Shape;255;p20"/>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6" name="Google Shape;256;p20"/>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7" name="Google Shape;257;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58" name="Google Shape;258;p20"/>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59" name="Google Shape;259;p2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60" name="Shape 260"/>
        <p:cNvGrpSpPr/>
        <p:nvPr/>
      </p:nvGrpSpPr>
      <p:grpSpPr>
        <a:xfrm>
          <a:off x="0" y="0"/>
          <a:ext cx="0" cy="0"/>
          <a:chOff x="0" y="0"/>
          <a:chExt cx="0" cy="0"/>
        </a:xfrm>
      </p:grpSpPr>
      <p:sp>
        <p:nvSpPr>
          <p:cNvPr id="261" name="Google Shape;261;p21"/>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2" name="Google Shape;262;p21"/>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3" name="Google Shape;263;p21"/>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64" name="Google Shape;264;p21"/>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65" name="Google Shape;265;p21"/>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66" name="Shape 266"/>
        <p:cNvGrpSpPr/>
        <p:nvPr/>
      </p:nvGrpSpPr>
      <p:grpSpPr>
        <a:xfrm>
          <a:off x="0" y="0"/>
          <a:ext cx="0" cy="0"/>
          <a:chOff x="0" y="0"/>
          <a:chExt cx="0" cy="0"/>
        </a:xfrm>
      </p:grpSpPr>
      <p:grpSp>
        <p:nvGrpSpPr>
          <p:cNvPr id="267" name="Google Shape;267;p22"/>
          <p:cNvGrpSpPr/>
          <p:nvPr/>
        </p:nvGrpSpPr>
        <p:grpSpPr>
          <a:xfrm flipH="1">
            <a:off x="3212200" y="0"/>
            <a:ext cx="1851000" cy="1225325"/>
            <a:chOff x="461225" y="3875100"/>
            <a:chExt cx="1851000" cy="1225325"/>
          </a:xfrm>
        </p:grpSpPr>
        <p:grpSp>
          <p:nvGrpSpPr>
            <p:cNvPr id="268" name="Google Shape;268;p22"/>
            <p:cNvGrpSpPr/>
            <p:nvPr/>
          </p:nvGrpSpPr>
          <p:grpSpPr>
            <a:xfrm>
              <a:off x="461225" y="3875100"/>
              <a:ext cx="1851000" cy="114600"/>
              <a:chOff x="461225" y="3504775"/>
              <a:chExt cx="1851000" cy="114600"/>
            </a:xfrm>
          </p:grpSpPr>
          <p:sp>
            <p:nvSpPr>
              <p:cNvPr id="269" name="Google Shape;269;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0" name="Google Shape;270;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1" name="Google Shape;271;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2" name="Google Shape;272;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3" name="Google Shape;273;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4" name="Google Shape;274;p22"/>
            <p:cNvGrpSpPr/>
            <p:nvPr/>
          </p:nvGrpSpPr>
          <p:grpSpPr>
            <a:xfrm>
              <a:off x="461225" y="3989700"/>
              <a:ext cx="1480800" cy="1110725"/>
              <a:chOff x="461225" y="3249175"/>
              <a:chExt cx="1480800" cy="1110725"/>
            </a:xfrm>
          </p:grpSpPr>
          <p:sp>
            <p:nvSpPr>
              <p:cNvPr id="275" name="Google Shape;275;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6" name="Google Shape;276;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7" name="Google Shape;277;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8" name="Google Shape;278;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9" name="Google Shape;279;p22"/>
            <p:cNvGrpSpPr/>
            <p:nvPr/>
          </p:nvGrpSpPr>
          <p:grpSpPr>
            <a:xfrm>
              <a:off x="831425" y="4360025"/>
              <a:ext cx="1480800" cy="370200"/>
              <a:chOff x="831425" y="3249175"/>
              <a:chExt cx="1480800" cy="370200"/>
            </a:xfrm>
          </p:grpSpPr>
          <p:sp>
            <p:nvSpPr>
              <p:cNvPr id="280" name="Google Shape;280;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1" name="Google Shape;281;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2" name="Google Shape;282;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3" name="Google Shape;283;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84" name="Google Shape;284;p2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22"/>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6" name="Google Shape;286;p22"/>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87" name="Shape 287"/>
        <p:cNvGrpSpPr/>
        <p:nvPr/>
      </p:nvGrpSpPr>
      <p:grpSpPr>
        <a:xfrm>
          <a:off x="0" y="0"/>
          <a:ext cx="0" cy="0"/>
          <a:chOff x="0" y="0"/>
          <a:chExt cx="0" cy="0"/>
        </a:xfrm>
      </p:grpSpPr>
      <p:sp>
        <p:nvSpPr>
          <p:cNvPr id="288" name="Google Shape;288;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9" name="Google Shape;289;p23"/>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90" name="Google Shape;290;p23"/>
          <p:cNvGrpSpPr/>
          <p:nvPr/>
        </p:nvGrpSpPr>
        <p:grpSpPr>
          <a:xfrm flipH="1" rot="10800000">
            <a:off x="6179902" y="24"/>
            <a:ext cx="2963226" cy="1495659"/>
            <a:chOff x="4306084" y="2701610"/>
            <a:chExt cx="4837921" cy="2441893"/>
          </a:xfrm>
        </p:grpSpPr>
        <p:sp>
          <p:nvSpPr>
            <p:cNvPr id="291" name="Google Shape;291;p23"/>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2" name="Google Shape;292;p23"/>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3" name="Google Shape;293;p23"/>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94" name="Google Shape;294;p23"/>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23"/>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23"/>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3"/>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23"/>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3"/>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00" name="Google Shape;300;p23"/>
          <p:cNvGrpSpPr/>
          <p:nvPr/>
        </p:nvGrpSpPr>
        <p:grpSpPr>
          <a:xfrm>
            <a:off x="2674998" y="2923250"/>
            <a:ext cx="6470027" cy="2221724"/>
            <a:chOff x="2674998" y="2923250"/>
            <a:chExt cx="6470027" cy="2221724"/>
          </a:xfrm>
        </p:grpSpPr>
        <p:sp>
          <p:nvSpPr>
            <p:cNvPr id="301" name="Google Shape;301;p23"/>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302" name="Google Shape;302;p23"/>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303" name="Google Shape;303;p23"/>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304" name="Shape 304"/>
        <p:cNvGrpSpPr/>
        <p:nvPr/>
      </p:nvGrpSpPr>
      <p:grpSpPr>
        <a:xfrm>
          <a:off x="0" y="0"/>
          <a:ext cx="0" cy="0"/>
          <a:chOff x="0" y="0"/>
          <a:chExt cx="0" cy="0"/>
        </a:xfrm>
      </p:grpSpPr>
      <p:sp>
        <p:nvSpPr>
          <p:cNvPr id="305" name="Google Shape;305;p24"/>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06" name="Google Shape;306;p24"/>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307" name="Google Shape;307;p24"/>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308" name="Google Shape;308;p24"/>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309" name="Google Shape;309;p24"/>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24"/>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1" name="Google Shape;311;p24"/>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2" name="Google Shape;312;p24"/>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3" name="Google Shape;313;p24"/>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4" name="Google Shape;314;p24"/>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5" name="Google Shape;315;p24"/>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24"/>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24"/>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18" name="Google Shape;318;p24"/>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19" name="Google Shape;319;p24"/>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20" name="Google Shape;320;p24"/>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321" name="Shape 321"/>
        <p:cNvGrpSpPr/>
        <p:nvPr/>
      </p:nvGrpSpPr>
      <p:grpSpPr>
        <a:xfrm>
          <a:off x="0" y="0"/>
          <a:ext cx="0" cy="0"/>
          <a:chOff x="0" y="0"/>
          <a:chExt cx="0" cy="0"/>
        </a:xfrm>
      </p:grpSpPr>
      <p:sp>
        <p:nvSpPr>
          <p:cNvPr id="322" name="Google Shape;322;p25"/>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23" name="Google Shape;323;p25"/>
          <p:cNvGrpSpPr/>
          <p:nvPr/>
        </p:nvGrpSpPr>
        <p:grpSpPr>
          <a:xfrm rot="-5400000">
            <a:off x="4030013" y="41713"/>
            <a:ext cx="1026300" cy="9201675"/>
            <a:chOff x="670045" y="-5692564"/>
            <a:chExt cx="1026300" cy="9201675"/>
          </a:xfrm>
        </p:grpSpPr>
        <p:sp>
          <p:nvSpPr>
            <p:cNvPr id="324" name="Google Shape;324;p25"/>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325" name="Google Shape;325;p25"/>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326" name="Google Shape;326;p25"/>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327" name="Google Shape;327;p25"/>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8" name="Google Shape;328;p25"/>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9" name="Google Shape;329;p25"/>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30" name="Google Shape;330;p25"/>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331" name="Google Shape;331;p25"/>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332" name="Google Shape;332;p25"/>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333" name="Shape 333"/>
        <p:cNvGrpSpPr/>
        <p:nvPr/>
      </p:nvGrpSpPr>
      <p:grpSpPr>
        <a:xfrm>
          <a:off x="0" y="0"/>
          <a:ext cx="0" cy="0"/>
          <a:chOff x="0" y="0"/>
          <a:chExt cx="0" cy="0"/>
        </a:xfrm>
      </p:grpSpPr>
      <p:sp>
        <p:nvSpPr>
          <p:cNvPr id="334" name="Google Shape;334;p26"/>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5" name="Google Shape;335;p26"/>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36" name="Google Shape;336;p26"/>
          <p:cNvGrpSpPr/>
          <p:nvPr/>
        </p:nvGrpSpPr>
        <p:grpSpPr>
          <a:xfrm rot="10800000">
            <a:off x="9" y="0"/>
            <a:ext cx="1889320" cy="1499480"/>
            <a:chOff x="461225" y="3249175"/>
            <a:chExt cx="1399496" cy="1110726"/>
          </a:xfrm>
        </p:grpSpPr>
        <p:grpSp>
          <p:nvGrpSpPr>
            <p:cNvPr id="337" name="Google Shape;337;p26"/>
            <p:cNvGrpSpPr/>
            <p:nvPr/>
          </p:nvGrpSpPr>
          <p:grpSpPr>
            <a:xfrm>
              <a:off x="461225" y="3249175"/>
              <a:ext cx="1399496" cy="370204"/>
              <a:chOff x="461225" y="3249175"/>
              <a:chExt cx="1399496" cy="370204"/>
            </a:xfrm>
          </p:grpSpPr>
          <p:sp>
            <p:nvSpPr>
              <p:cNvPr id="338" name="Google Shape;33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9" name="Google Shape;33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0" name="Google Shape;34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1" name="Google Shape;341;p26"/>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2" name="Google Shape;342;p26"/>
            <p:cNvGrpSpPr/>
            <p:nvPr/>
          </p:nvGrpSpPr>
          <p:grpSpPr>
            <a:xfrm>
              <a:off x="461225" y="3619500"/>
              <a:ext cx="1399496" cy="370202"/>
              <a:chOff x="461225" y="3249175"/>
              <a:chExt cx="1399496" cy="370202"/>
            </a:xfrm>
          </p:grpSpPr>
          <p:sp>
            <p:nvSpPr>
              <p:cNvPr id="343" name="Google Shape;343;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5" name="Google Shape;345;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6" name="Google Shape;346;p26"/>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7" name="Google Shape;347;p26"/>
            <p:cNvGrpSpPr/>
            <p:nvPr/>
          </p:nvGrpSpPr>
          <p:grpSpPr>
            <a:xfrm>
              <a:off x="461225" y="3989700"/>
              <a:ext cx="1399496" cy="370201"/>
              <a:chOff x="461225" y="3249175"/>
              <a:chExt cx="1399496" cy="370201"/>
            </a:xfrm>
          </p:grpSpPr>
          <p:sp>
            <p:nvSpPr>
              <p:cNvPr id="348" name="Google Shape;34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9" name="Google Shape;34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26"/>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52" name="Google Shape;352;p26"/>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53" name="Google Shape;353;p26"/>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54" name="Google Shape;354;p26"/>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55" name="Google Shape;355;p26"/>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56" name="Google Shape;356;p26"/>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57" name="Google Shape;357;p2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58" name="Shape 358"/>
        <p:cNvGrpSpPr/>
        <p:nvPr/>
      </p:nvGrpSpPr>
      <p:grpSpPr>
        <a:xfrm>
          <a:off x="0" y="0"/>
          <a:ext cx="0" cy="0"/>
          <a:chOff x="0" y="0"/>
          <a:chExt cx="0" cy="0"/>
        </a:xfrm>
      </p:grpSpPr>
      <p:sp>
        <p:nvSpPr>
          <p:cNvPr id="359" name="Google Shape;359;p27"/>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0" name="Google Shape;360;p2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61" name="Google Shape;361;p27"/>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62" name="Google Shape;362;p2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63" name="Shape 363"/>
        <p:cNvGrpSpPr/>
        <p:nvPr/>
      </p:nvGrpSpPr>
      <p:grpSpPr>
        <a:xfrm>
          <a:off x="0" y="0"/>
          <a:ext cx="0" cy="0"/>
          <a:chOff x="0" y="0"/>
          <a:chExt cx="0" cy="0"/>
        </a:xfrm>
      </p:grpSpPr>
      <p:sp>
        <p:nvSpPr>
          <p:cNvPr id="364" name="Google Shape;364;p28"/>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5" name="Google Shape;365;p28"/>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66" name="Google Shape;366;p28"/>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7" name="Google Shape;367;p28"/>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8" name="Google Shape;368;p28"/>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9" name="Google Shape;369;p28"/>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0" name="Google Shape;370;p28"/>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1" name="Google Shape;371;p28"/>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72" name="Google Shape;372;p28"/>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3" name="Google Shape;373;p28"/>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4" name="Google Shape;374;p28"/>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5" name="Google Shape;375;p28"/>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76" name="Google Shape;376;p28"/>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7" name="Google Shape;377;p28"/>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8" name="Google Shape;378;p28"/>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9" name="Google Shape;379;p28"/>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0" name="Google Shape;380;p28"/>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1" name="Google Shape;381;p28"/>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2" name="Google Shape;382;p28"/>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3" name="Google Shape;383;p28"/>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84" name="Google Shape;384;p28"/>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85" name="Shape 385"/>
        <p:cNvGrpSpPr/>
        <p:nvPr/>
      </p:nvGrpSpPr>
      <p:grpSpPr>
        <a:xfrm>
          <a:off x="0" y="0"/>
          <a:ext cx="0" cy="0"/>
          <a:chOff x="0" y="0"/>
          <a:chExt cx="0" cy="0"/>
        </a:xfrm>
      </p:grpSpPr>
      <p:sp>
        <p:nvSpPr>
          <p:cNvPr id="386" name="Google Shape;386;p29"/>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87" name="Google Shape;387;p29"/>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8" name="Google Shape;388;p29"/>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9" name="Google Shape;389;p29"/>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90" name="Google Shape;390;p29"/>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91" name="Google Shape;391;p29"/>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2" name="Google Shape;392;p29"/>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3" name="Google Shape;393;p29"/>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4" name="Google Shape;394;p29"/>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5" name="Google Shape;395;p29"/>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6" name="Google Shape;396;p29"/>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7" name="Google Shape;397;p29"/>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98" name="Google Shape;398;p29"/>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99" name="Google Shape;399;p29"/>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0" name="Google Shape;400;p29"/>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1" name="Google Shape;401;p29"/>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2" name="Google Shape;402;p29"/>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3" name="Google Shape;403;p29"/>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4" name="Google Shape;404;p29"/>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5" name="Google Shape;405;p29"/>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6" name="Google Shape;406;p29"/>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407" name="Shape 407"/>
        <p:cNvGrpSpPr/>
        <p:nvPr/>
      </p:nvGrpSpPr>
      <p:grpSpPr>
        <a:xfrm>
          <a:off x="0" y="0"/>
          <a:ext cx="0" cy="0"/>
          <a:chOff x="0" y="0"/>
          <a:chExt cx="0" cy="0"/>
        </a:xfrm>
      </p:grpSpPr>
      <p:sp>
        <p:nvSpPr>
          <p:cNvPr id="408" name="Google Shape;408;p30"/>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09" name="Google Shape;409;p30"/>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10" name="Google Shape;410;p30"/>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411" name="Google Shape;411;p30"/>
          <p:cNvGrpSpPr/>
          <p:nvPr/>
        </p:nvGrpSpPr>
        <p:grpSpPr>
          <a:xfrm flipH="1">
            <a:off x="7293000" y="0"/>
            <a:ext cx="1851000" cy="1225325"/>
            <a:chOff x="461225" y="3875100"/>
            <a:chExt cx="1851000" cy="1225325"/>
          </a:xfrm>
        </p:grpSpPr>
        <p:grpSp>
          <p:nvGrpSpPr>
            <p:cNvPr id="412" name="Google Shape;412;p30"/>
            <p:cNvGrpSpPr/>
            <p:nvPr/>
          </p:nvGrpSpPr>
          <p:grpSpPr>
            <a:xfrm>
              <a:off x="461225" y="3875100"/>
              <a:ext cx="1851000" cy="114600"/>
              <a:chOff x="461225" y="3504775"/>
              <a:chExt cx="1851000" cy="114600"/>
            </a:xfrm>
          </p:grpSpPr>
          <p:sp>
            <p:nvSpPr>
              <p:cNvPr id="413" name="Google Shape;413;p30"/>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4" name="Google Shape;414;p30"/>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5" name="Google Shape;415;p30"/>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6" name="Google Shape;416;p30"/>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7" name="Google Shape;417;p30"/>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18" name="Google Shape;418;p30"/>
            <p:cNvGrpSpPr/>
            <p:nvPr/>
          </p:nvGrpSpPr>
          <p:grpSpPr>
            <a:xfrm>
              <a:off x="461225" y="3989700"/>
              <a:ext cx="1480800" cy="1110725"/>
              <a:chOff x="461225" y="3249175"/>
              <a:chExt cx="1480800" cy="1110725"/>
            </a:xfrm>
          </p:grpSpPr>
          <p:sp>
            <p:nvSpPr>
              <p:cNvPr id="419" name="Google Shape;419;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0" name="Google Shape;420;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1" name="Google Shape;421;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2" name="Google Shape;422;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3" name="Google Shape;423;p30"/>
            <p:cNvGrpSpPr/>
            <p:nvPr/>
          </p:nvGrpSpPr>
          <p:grpSpPr>
            <a:xfrm>
              <a:off x="831425" y="4360025"/>
              <a:ext cx="1480800" cy="370200"/>
              <a:chOff x="831425" y="3249175"/>
              <a:chExt cx="1480800" cy="370200"/>
            </a:xfrm>
          </p:grpSpPr>
          <p:sp>
            <p:nvSpPr>
              <p:cNvPr id="424" name="Google Shape;424;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5" name="Google Shape;425;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6" name="Google Shape;426;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7" name="Google Shape;427;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28" name="Google Shape;428;p30"/>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29" name="Google Shape;429;p30"/>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30" name="Google Shape;430;p30"/>
          <p:cNvSpPr/>
          <p:nvPr>
            <p:ph idx="3" type="pic"/>
          </p:nvPr>
        </p:nvSpPr>
        <p:spPr>
          <a:xfrm>
            <a:off x="227225" y="1832375"/>
            <a:ext cx="821100" cy="785400"/>
          </a:xfrm>
          <a:prstGeom prst="rect">
            <a:avLst/>
          </a:prstGeom>
          <a:noFill/>
          <a:ln>
            <a:noFill/>
          </a:ln>
        </p:spPr>
      </p:sp>
      <p:sp>
        <p:nvSpPr>
          <p:cNvPr id="431" name="Google Shape;431;p30"/>
          <p:cNvSpPr/>
          <p:nvPr>
            <p:ph idx="4" type="pic"/>
          </p:nvPr>
        </p:nvSpPr>
        <p:spPr>
          <a:xfrm>
            <a:off x="227225" y="2672425"/>
            <a:ext cx="821100" cy="785400"/>
          </a:xfrm>
          <a:prstGeom prst="rect">
            <a:avLst/>
          </a:prstGeom>
          <a:noFill/>
          <a:ln>
            <a:noFill/>
          </a:ln>
        </p:spPr>
      </p:sp>
      <p:sp>
        <p:nvSpPr>
          <p:cNvPr id="432" name="Google Shape;432;p30"/>
          <p:cNvSpPr/>
          <p:nvPr>
            <p:ph idx="5" type="pic"/>
          </p:nvPr>
        </p:nvSpPr>
        <p:spPr>
          <a:xfrm>
            <a:off x="227225" y="3512475"/>
            <a:ext cx="821100" cy="785400"/>
          </a:xfrm>
          <a:prstGeom prst="rect">
            <a:avLst/>
          </a:prstGeom>
          <a:noFill/>
          <a:ln>
            <a:noFill/>
          </a:ln>
        </p:spPr>
      </p:sp>
      <p:sp>
        <p:nvSpPr>
          <p:cNvPr id="433" name="Google Shape;433;p30"/>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4" name="Google Shape;434;p30"/>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5" name="Google Shape;435;p30"/>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6" name="Google Shape;436;p30"/>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437" name="Google Shape;437;p30"/>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8" name="Google Shape;438;p30"/>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9" name="Google Shape;439;p30"/>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40" name="Google Shape;440;p30"/>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441" name="Google Shape;441;p30"/>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442" name="Shape 442"/>
        <p:cNvGrpSpPr/>
        <p:nvPr/>
      </p:nvGrpSpPr>
      <p:grpSpPr>
        <a:xfrm>
          <a:off x="0" y="0"/>
          <a:ext cx="0" cy="0"/>
          <a:chOff x="0" y="0"/>
          <a:chExt cx="0" cy="0"/>
        </a:xfrm>
      </p:grpSpPr>
      <p:sp>
        <p:nvSpPr>
          <p:cNvPr id="443" name="Google Shape;443;p31"/>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4" name="Google Shape;444;p31"/>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5" name="Google Shape;445;p31"/>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6" name="Google Shape;446;p31"/>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7" name="Google Shape;447;p31"/>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8" name="Google Shape;448;p31"/>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9" name="Google Shape;449;p31"/>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0" name="Google Shape;450;p31"/>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1" name="Google Shape;451;p31"/>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2" name="Google Shape;452;p31"/>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3" name="Google Shape;453;p31"/>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4" name="Google Shape;454;p31"/>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5" name="Google Shape;455;p31"/>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6" name="Google Shape;456;p31"/>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7" name="Google Shape;457;p31"/>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8" name="Google Shape;458;p31"/>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59" name="Google Shape;459;p31"/>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60" name="Google Shape;460;p31"/>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61" name="Shape 461"/>
        <p:cNvGrpSpPr/>
        <p:nvPr/>
      </p:nvGrpSpPr>
      <p:grpSpPr>
        <a:xfrm>
          <a:off x="0" y="0"/>
          <a:ext cx="0" cy="0"/>
          <a:chOff x="0" y="0"/>
          <a:chExt cx="0" cy="0"/>
        </a:xfrm>
      </p:grpSpPr>
      <p:sp>
        <p:nvSpPr>
          <p:cNvPr id="462" name="Google Shape;462;p32"/>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63" name="Google Shape;463;p32"/>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64" name="Google Shape;464;p32"/>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65" name="Google Shape;465;p32"/>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66" name="Google Shape;466;p32"/>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7" name="Google Shape;467;p32"/>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8" name="Google Shape;468;p32"/>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9" name="Google Shape;469;p32"/>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0" name="Google Shape;470;p32"/>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1" name="Google Shape;471;p32"/>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2" name="Google Shape;472;p32"/>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3" name="Google Shape;473;p32"/>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4" name="Google Shape;474;p32"/>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75" name="Google Shape;475;p32"/>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6" name="Google Shape;476;p32"/>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77" name="Shape 477"/>
        <p:cNvGrpSpPr/>
        <p:nvPr/>
      </p:nvGrpSpPr>
      <p:grpSpPr>
        <a:xfrm>
          <a:off x="0" y="0"/>
          <a:ext cx="0" cy="0"/>
          <a:chOff x="0" y="0"/>
          <a:chExt cx="0" cy="0"/>
        </a:xfrm>
      </p:grpSpPr>
      <p:grpSp>
        <p:nvGrpSpPr>
          <p:cNvPr id="478" name="Google Shape;478;p33"/>
          <p:cNvGrpSpPr/>
          <p:nvPr/>
        </p:nvGrpSpPr>
        <p:grpSpPr>
          <a:xfrm flipH="1">
            <a:off x="3199575" y="156175"/>
            <a:ext cx="1851000" cy="1225325"/>
            <a:chOff x="461225" y="3875100"/>
            <a:chExt cx="1851000" cy="1225325"/>
          </a:xfrm>
        </p:grpSpPr>
        <p:grpSp>
          <p:nvGrpSpPr>
            <p:cNvPr id="479" name="Google Shape;479;p33"/>
            <p:cNvGrpSpPr/>
            <p:nvPr/>
          </p:nvGrpSpPr>
          <p:grpSpPr>
            <a:xfrm>
              <a:off x="461225" y="3875100"/>
              <a:ext cx="1851000" cy="114600"/>
              <a:chOff x="461225" y="3504775"/>
              <a:chExt cx="1851000" cy="114600"/>
            </a:xfrm>
          </p:grpSpPr>
          <p:sp>
            <p:nvSpPr>
              <p:cNvPr id="480" name="Google Shape;480;p33"/>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1" name="Google Shape;481;p33"/>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2" name="Google Shape;482;p33"/>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3" name="Google Shape;483;p33"/>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4" name="Google Shape;484;p33"/>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85" name="Google Shape;485;p33"/>
            <p:cNvGrpSpPr/>
            <p:nvPr/>
          </p:nvGrpSpPr>
          <p:grpSpPr>
            <a:xfrm>
              <a:off x="461225" y="3989700"/>
              <a:ext cx="1480800" cy="1110725"/>
              <a:chOff x="461225" y="3249175"/>
              <a:chExt cx="1480800" cy="1110725"/>
            </a:xfrm>
          </p:grpSpPr>
          <p:sp>
            <p:nvSpPr>
              <p:cNvPr id="486" name="Google Shape;486;p3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7" name="Google Shape;487;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8" name="Google Shape;488;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9" name="Google Shape;489;p33"/>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0" name="Google Shape;490;p33"/>
            <p:cNvGrpSpPr/>
            <p:nvPr/>
          </p:nvGrpSpPr>
          <p:grpSpPr>
            <a:xfrm>
              <a:off x="831425" y="4360025"/>
              <a:ext cx="1480800" cy="370200"/>
              <a:chOff x="831425" y="3249175"/>
              <a:chExt cx="1480800" cy="370200"/>
            </a:xfrm>
          </p:grpSpPr>
          <p:sp>
            <p:nvSpPr>
              <p:cNvPr id="491" name="Google Shape;491;p3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2" name="Google Shape;492;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3" name="Google Shape;493;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4" name="Google Shape;494;p3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95" name="Google Shape;495;p3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6" name="Google Shape;496;p33"/>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97" name="Google Shape;497;p33"/>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8" name="Google Shape;498;p33"/>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9" name="Google Shape;499;p33"/>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00" name="Google Shape;500;p33"/>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501" name="Google Shape;501;p3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502" name="Shape 502"/>
        <p:cNvGrpSpPr/>
        <p:nvPr/>
      </p:nvGrpSpPr>
      <p:grpSpPr>
        <a:xfrm>
          <a:off x="0" y="0"/>
          <a:ext cx="0" cy="0"/>
          <a:chOff x="0" y="0"/>
          <a:chExt cx="0" cy="0"/>
        </a:xfrm>
      </p:grpSpPr>
      <p:grpSp>
        <p:nvGrpSpPr>
          <p:cNvPr id="503" name="Google Shape;503;p34"/>
          <p:cNvGrpSpPr/>
          <p:nvPr/>
        </p:nvGrpSpPr>
        <p:grpSpPr>
          <a:xfrm flipH="1">
            <a:off x="3199575" y="156175"/>
            <a:ext cx="1851000" cy="1225325"/>
            <a:chOff x="461225" y="3875100"/>
            <a:chExt cx="1851000" cy="1225325"/>
          </a:xfrm>
        </p:grpSpPr>
        <p:grpSp>
          <p:nvGrpSpPr>
            <p:cNvPr id="504" name="Google Shape;504;p34"/>
            <p:cNvGrpSpPr/>
            <p:nvPr/>
          </p:nvGrpSpPr>
          <p:grpSpPr>
            <a:xfrm>
              <a:off x="461225" y="3875100"/>
              <a:ext cx="1851000" cy="114600"/>
              <a:chOff x="461225" y="3504775"/>
              <a:chExt cx="1851000" cy="114600"/>
            </a:xfrm>
          </p:grpSpPr>
          <p:sp>
            <p:nvSpPr>
              <p:cNvPr id="505" name="Google Shape;505;p34"/>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34"/>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34"/>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34"/>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9" name="Google Shape;509;p34"/>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0" name="Google Shape;510;p34"/>
            <p:cNvGrpSpPr/>
            <p:nvPr/>
          </p:nvGrpSpPr>
          <p:grpSpPr>
            <a:xfrm>
              <a:off x="461225" y="3989700"/>
              <a:ext cx="1480800" cy="1110725"/>
              <a:chOff x="461225" y="3249175"/>
              <a:chExt cx="1480800" cy="1110725"/>
            </a:xfrm>
          </p:grpSpPr>
          <p:sp>
            <p:nvSpPr>
              <p:cNvPr id="511" name="Google Shape;511;p3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34"/>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34"/>
            <p:cNvGrpSpPr/>
            <p:nvPr/>
          </p:nvGrpSpPr>
          <p:grpSpPr>
            <a:xfrm>
              <a:off x="831425" y="4360025"/>
              <a:ext cx="1480800" cy="370200"/>
              <a:chOff x="831425" y="3249175"/>
              <a:chExt cx="1480800" cy="370200"/>
            </a:xfrm>
          </p:grpSpPr>
          <p:sp>
            <p:nvSpPr>
              <p:cNvPr id="516" name="Google Shape;516;p3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3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34"/>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1" name="Google Shape;521;p34"/>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2" name="Google Shape;522;p34"/>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23" name="Google Shape;523;p34"/>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524" name="Google Shape;524;p34"/>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34"/>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6" name="Google Shape;526;p34"/>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527" name="Google Shape;527;p34"/>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28" name="Google Shape;528;p34"/>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29" name="Google Shape;529;p34"/>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0" name="Google Shape;530;p34"/>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1" name="Google Shape;531;p34"/>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2" name="Google Shape;532;p34"/>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3" name="Google Shape;533;p34"/>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4" name="Google Shape;534;p3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35" name="Google Shape;535;p34"/>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6" name="Google Shape;536;p34"/>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7" name="Google Shape;537;p34"/>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38" name="Google Shape;538;p34"/>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539" name="Shape 539"/>
        <p:cNvGrpSpPr/>
        <p:nvPr/>
      </p:nvGrpSpPr>
      <p:grpSpPr>
        <a:xfrm>
          <a:off x="0" y="0"/>
          <a:ext cx="0" cy="0"/>
          <a:chOff x="0" y="0"/>
          <a:chExt cx="0" cy="0"/>
        </a:xfrm>
      </p:grpSpPr>
      <p:grpSp>
        <p:nvGrpSpPr>
          <p:cNvPr id="540" name="Google Shape;540;p35"/>
          <p:cNvGrpSpPr/>
          <p:nvPr/>
        </p:nvGrpSpPr>
        <p:grpSpPr>
          <a:xfrm>
            <a:off x="115026" y="364"/>
            <a:ext cx="5125634" cy="5143564"/>
            <a:chOff x="312900" y="2788524"/>
            <a:chExt cx="2221197" cy="1994480"/>
          </a:xfrm>
        </p:grpSpPr>
        <p:grpSp>
          <p:nvGrpSpPr>
            <p:cNvPr id="541" name="Google Shape;541;p35"/>
            <p:cNvGrpSpPr/>
            <p:nvPr/>
          </p:nvGrpSpPr>
          <p:grpSpPr>
            <a:xfrm>
              <a:off x="312900" y="2788524"/>
              <a:ext cx="1851000" cy="1994480"/>
              <a:chOff x="461225" y="3244074"/>
              <a:chExt cx="1851000" cy="1994480"/>
            </a:xfrm>
          </p:grpSpPr>
          <p:grpSp>
            <p:nvGrpSpPr>
              <p:cNvPr id="542" name="Google Shape;542;p35"/>
              <p:cNvGrpSpPr/>
              <p:nvPr/>
            </p:nvGrpSpPr>
            <p:grpSpPr>
              <a:xfrm>
                <a:off x="461229" y="3244074"/>
                <a:ext cx="1850992" cy="1994480"/>
                <a:chOff x="461229" y="3244074"/>
                <a:chExt cx="1850992" cy="1994480"/>
              </a:xfrm>
            </p:grpSpPr>
            <p:sp>
              <p:nvSpPr>
                <p:cNvPr id="543" name="Google Shape;543;p35"/>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35"/>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35"/>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35"/>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7" name="Google Shape;547;p35"/>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8" name="Google Shape;548;p35"/>
              <p:cNvGrpSpPr/>
              <p:nvPr/>
            </p:nvGrpSpPr>
            <p:grpSpPr>
              <a:xfrm>
                <a:off x="461225" y="3619500"/>
                <a:ext cx="1851000" cy="370200"/>
                <a:chOff x="461225" y="3249175"/>
                <a:chExt cx="1851000" cy="370200"/>
              </a:xfrm>
            </p:grpSpPr>
            <p:sp>
              <p:nvSpPr>
                <p:cNvPr id="549" name="Google Shape;54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1" name="Google Shape;55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2" name="Google Shape;55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3" name="Google Shape;55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4" name="Google Shape;554;p35"/>
              <p:cNvGrpSpPr/>
              <p:nvPr/>
            </p:nvGrpSpPr>
            <p:grpSpPr>
              <a:xfrm>
                <a:off x="461225" y="3989700"/>
                <a:ext cx="1851000" cy="1110726"/>
                <a:chOff x="461225" y="3249175"/>
                <a:chExt cx="1851000" cy="1110726"/>
              </a:xfrm>
            </p:grpSpPr>
            <p:sp>
              <p:nvSpPr>
                <p:cNvPr id="555" name="Google Shape;555;p35"/>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6" name="Google Shape;55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7" name="Google Shape;55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8" name="Google Shape;55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9" name="Google Shape;55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0" name="Google Shape;560;p35"/>
              <p:cNvGrpSpPr/>
              <p:nvPr/>
            </p:nvGrpSpPr>
            <p:grpSpPr>
              <a:xfrm>
                <a:off x="461225" y="4360025"/>
                <a:ext cx="1851000" cy="370200"/>
                <a:chOff x="461225" y="3249175"/>
                <a:chExt cx="1851000" cy="370200"/>
              </a:xfrm>
            </p:grpSpPr>
            <p:sp>
              <p:nvSpPr>
                <p:cNvPr id="561" name="Google Shape;56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2" name="Google Shape;56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3" name="Google Shape;563;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4" name="Google Shape;564;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65" name="Google Shape;565;p35"/>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6" name="Google Shape;566;p35"/>
          <p:cNvGrpSpPr/>
          <p:nvPr/>
        </p:nvGrpSpPr>
        <p:grpSpPr>
          <a:xfrm flipH="1" rot="5400000">
            <a:off x="7145338" y="3274875"/>
            <a:ext cx="2221200" cy="1481050"/>
            <a:chOff x="312900" y="2793625"/>
            <a:chExt cx="2221200" cy="1481050"/>
          </a:xfrm>
        </p:grpSpPr>
        <p:grpSp>
          <p:nvGrpSpPr>
            <p:cNvPr id="567" name="Google Shape;567;p35"/>
            <p:cNvGrpSpPr/>
            <p:nvPr/>
          </p:nvGrpSpPr>
          <p:grpSpPr>
            <a:xfrm>
              <a:off x="312900" y="2793625"/>
              <a:ext cx="1851000" cy="1481050"/>
              <a:chOff x="461225" y="3249175"/>
              <a:chExt cx="1851000" cy="1481050"/>
            </a:xfrm>
          </p:grpSpPr>
          <p:grpSp>
            <p:nvGrpSpPr>
              <p:cNvPr id="568" name="Google Shape;568;p35"/>
              <p:cNvGrpSpPr/>
              <p:nvPr/>
            </p:nvGrpSpPr>
            <p:grpSpPr>
              <a:xfrm>
                <a:off x="461225" y="3249175"/>
                <a:ext cx="1851000" cy="370200"/>
                <a:chOff x="461225" y="3249175"/>
                <a:chExt cx="1851000" cy="370200"/>
              </a:xfrm>
            </p:grpSpPr>
            <p:sp>
              <p:nvSpPr>
                <p:cNvPr id="569" name="Google Shape;56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0" name="Google Shape;57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1" name="Google Shape;57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2" name="Google Shape;57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3" name="Google Shape;57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74" name="Google Shape;574;p35"/>
              <p:cNvGrpSpPr/>
              <p:nvPr/>
            </p:nvGrpSpPr>
            <p:grpSpPr>
              <a:xfrm>
                <a:off x="461225" y="3619500"/>
                <a:ext cx="1851000" cy="370200"/>
                <a:chOff x="461225" y="3249175"/>
                <a:chExt cx="1851000" cy="370200"/>
              </a:xfrm>
            </p:grpSpPr>
            <p:sp>
              <p:nvSpPr>
                <p:cNvPr id="575" name="Google Shape;575;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6" name="Google Shape;57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7" name="Google Shape;57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8" name="Google Shape;57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9" name="Google Shape;57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0" name="Google Shape;580;p35"/>
              <p:cNvGrpSpPr/>
              <p:nvPr/>
            </p:nvGrpSpPr>
            <p:grpSpPr>
              <a:xfrm>
                <a:off x="461225" y="3989700"/>
                <a:ext cx="1851000" cy="370200"/>
                <a:chOff x="461225" y="3249175"/>
                <a:chExt cx="1851000" cy="370200"/>
              </a:xfrm>
            </p:grpSpPr>
            <p:sp>
              <p:nvSpPr>
                <p:cNvPr id="581" name="Google Shape;58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2" name="Google Shape;58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3" name="Google Shape;583;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4" name="Google Shape;584;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5" name="Google Shape;585;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6" name="Google Shape;586;p35"/>
              <p:cNvGrpSpPr/>
              <p:nvPr/>
            </p:nvGrpSpPr>
            <p:grpSpPr>
              <a:xfrm>
                <a:off x="461225" y="4360025"/>
                <a:ext cx="1851000" cy="370200"/>
                <a:chOff x="461225" y="3249175"/>
                <a:chExt cx="1851000" cy="370200"/>
              </a:xfrm>
            </p:grpSpPr>
            <p:sp>
              <p:nvSpPr>
                <p:cNvPr id="587" name="Google Shape;587;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8" name="Google Shape;588;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9" name="Google Shape;589;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0" name="Google Shape;590;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1" name="Google Shape;591;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92" name="Google Shape;592;p3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93" name="Google Shape;593;p35"/>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4" name="Google Shape;594;p35"/>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5" name="Google Shape;595;p35"/>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96" name="Google Shape;596;p35"/>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97" name="Google Shape;597;p3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8" name="Google Shape;598;p35"/>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9" name="Google Shape;599;p35"/>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0" name="Google Shape;600;p35"/>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1" name="Google Shape;601;p35"/>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2" name="Google Shape;602;p35"/>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3" name="Google Shape;603;p35"/>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4" name="Google Shape;604;p35"/>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5" name="Google Shape;605;p35"/>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6" name="Google Shape;606;p35"/>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7" name="Google Shape;607;p35"/>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8" name="Google Shape;608;p35"/>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9" name="Google Shape;609;p35"/>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610" name="Shape 610"/>
        <p:cNvGrpSpPr/>
        <p:nvPr/>
      </p:nvGrpSpPr>
      <p:grpSpPr>
        <a:xfrm>
          <a:off x="0" y="0"/>
          <a:ext cx="0" cy="0"/>
          <a:chOff x="0" y="0"/>
          <a:chExt cx="0" cy="0"/>
        </a:xfrm>
      </p:grpSpPr>
      <p:sp>
        <p:nvSpPr>
          <p:cNvPr id="611" name="Google Shape;611;p36"/>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2" name="Google Shape;612;p36"/>
          <p:cNvSpPr/>
          <p:nvPr>
            <p:ph idx="2" type="pic"/>
          </p:nvPr>
        </p:nvSpPr>
        <p:spPr>
          <a:xfrm>
            <a:off x="6702600" y="-16150"/>
            <a:ext cx="2441400" cy="2574600"/>
          </a:xfrm>
          <a:prstGeom prst="rect">
            <a:avLst/>
          </a:prstGeom>
          <a:noFill/>
          <a:ln>
            <a:noFill/>
          </a:ln>
        </p:spPr>
      </p:sp>
      <p:sp>
        <p:nvSpPr>
          <p:cNvPr id="613" name="Google Shape;613;p36"/>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614" name="Google Shape;614;p36"/>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15" name="Google Shape;615;p36"/>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6" name="Google Shape;616;p36"/>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7" name="Google Shape;617;p36"/>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8" name="Google Shape;618;p36"/>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619" name="Google Shape;619;p3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20" name="Google Shape;620;p36"/>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21" name="Google Shape;621;p36"/>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22" name="Google Shape;622;p36"/>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3" name="Google Shape;623;p36"/>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4" name="Google Shape;624;p36"/>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5" name="Google Shape;625;p36"/>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6" name="Google Shape;626;p36"/>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7" name="Google Shape;627;p36"/>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8" name="Google Shape;628;p36"/>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629" name="Shape 629"/>
        <p:cNvGrpSpPr/>
        <p:nvPr/>
      </p:nvGrpSpPr>
      <p:grpSpPr>
        <a:xfrm>
          <a:off x="0" y="0"/>
          <a:ext cx="0" cy="0"/>
          <a:chOff x="0" y="0"/>
          <a:chExt cx="0" cy="0"/>
        </a:xfrm>
      </p:grpSpPr>
      <p:sp>
        <p:nvSpPr>
          <p:cNvPr id="630" name="Google Shape;630;p37"/>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37"/>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32" name="Google Shape;632;p37"/>
          <p:cNvSpPr/>
          <p:nvPr>
            <p:ph idx="2" type="pic"/>
          </p:nvPr>
        </p:nvSpPr>
        <p:spPr>
          <a:xfrm>
            <a:off x="5457500" y="0"/>
            <a:ext cx="3686400" cy="5143500"/>
          </a:xfrm>
          <a:prstGeom prst="rect">
            <a:avLst/>
          </a:prstGeom>
          <a:noFill/>
          <a:ln>
            <a:noFill/>
          </a:ln>
        </p:spPr>
      </p:sp>
      <p:sp>
        <p:nvSpPr>
          <p:cNvPr id="633" name="Google Shape;633;p37"/>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634" name="Google Shape;634;p37"/>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635" name="Google Shape;635;p3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636" name="Google Shape;636;p37"/>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37" name="Google Shape;637;p37"/>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638" name="Shape 638"/>
        <p:cNvGrpSpPr/>
        <p:nvPr/>
      </p:nvGrpSpPr>
      <p:grpSpPr>
        <a:xfrm>
          <a:off x="0" y="0"/>
          <a:ext cx="0" cy="0"/>
          <a:chOff x="0" y="0"/>
          <a:chExt cx="0" cy="0"/>
        </a:xfrm>
      </p:grpSpPr>
      <p:grpSp>
        <p:nvGrpSpPr>
          <p:cNvPr id="639" name="Google Shape;639;p38"/>
          <p:cNvGrpSpPr/>
          <p:nvPr/>
        </p:nvGrpSpPr>
        <p:grpSpPr>
          <a:xfrm>
            <a:off x="7704171" y="1036593"/>
            <a:ext cx="1439893" cy="3234395"/>
            <a:chOff x="461225" y="3249175"/>
            <a:chExt cx="1110600" cy="2221578"/>
          </a:xfrm>
        </p:grpSpPr>
        <p:grpSp>
          <p:nvGrpSpPr>
            <p:cNvPr id="640" name="Google Shape;640;p38"/>
            <p:cNvGrpSpPr/>
            <p:nvPr/>
          </p:nvGrpSpPr>
          <p:grpSpPr>
            <a:xfrm>
              <a:off x="831422" y="3249175"/>
              <a:ext cx="740403" cy="2221578"/>
              <a:chOff x="831422" y="3249175"/>
              <a:chExt cx="740403" cy="2221578"/>
            </a:xfrm>
          </p:grpSpPr>
          <p:sp>
            <p:nvSpPr>
              <p:cNvPr id="641" name="Google Shape;641;p38"/>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2" name="Google Shape;642;p38"/>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3" name="Google Shape;643;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4" name="Google Shape;644;p38"/>
            <p:cNvGrpSpPr/>
            <p:nvPr/>
          </p:nvGrpSpPr>
          <p:grpSpPr>
            <a:xfrm>
              <a:off x="461225" y="3619500"/>
              <a:ext cx="1110600" cy="370200"/>
              <a:chOff x="461225" y="3249175"/>
              <a:chExt cx="1110600" cy="370200"/>
            </a:xfrm>
          </p:grpSpPr>
          <p:sp>
            <p:nvSpPr>
              <p:cNvPr id="645" name="Google Shape;645;p3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6" name="Google Shape;646;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7" name="Google Shape;647;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8" name="Google Shape;648;p38"/>
            <p:cNvGrpSpPr/>
            <p:nvPr/>
          </p:nvGrpSpPr>
          <p:grpSpPr>
            <a:xfrm>
              <a:off x="461225" y="3989700"/>
              <a:ext cx="1110600" cy="1110726"/>
              <a:chOff x="461225" y="3249175"/>
              <a:chExt cx="1110600" cy="1110726"/>
            </a:xfrm>
          </p:grpSpPr>
          <p:sp>
            <p:nvSpPr>
              <p:cNvPr id="649" name="Google Shape;649;p38"/>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0" name="Google Shape;650;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1" name="Google Shape;651;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52" name="Google Shape;652;p38"/>
            <p:cNvGrpSpPr/>
            <p:nvPr/>
          </p:nvGrpSpPr>
          <p:grpSpPr>
            <a:xfrm>
              <a:off x="831422" y="4360025"/>
              <a:ext cx="370203" cy="740520"/>
              <a:chOff x="831422" y="3249175"/>
              <a:chExt cx="370203" cy="740520"/>
            </a:xfrm>
          </p:grpSpPr>
          <p:sp>
            <p:nvSpPr>
              <p:cNvPr id="653" name="Google Shape;653;p38"/>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4" name="Google Shape;654;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55" name="Google Shape;655;p38"/>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56" name="Google Shape;656;p3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57" name="Google Shape;657;p38"/>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58" name="Google Shape;658;p38"/>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59" name="Google Shape;659;p38"/>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60" name="Google Shape;660;p38"/>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61" name="Google Shape;661;p38"/>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2" name="Google Shape;662;p38"/>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3" name="Google Shape;663;p38"/>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4" name="Google Shape;664;p38"/>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5" name="Google Shape;665;p38"/>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6" name="Google Shape;666;p38"/>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7" name="Google Shape;667;p38"/>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68" name="Shape 668"/>
        <p:cNvGrpSpPr/>
        <p:nvPr/>
      </p:nvGrpSpPr>
      <p:grpSpPr>
        <a:xfrm>
          <a:off x="0" y="0"/>
          <a:ext cx="0" cy="0"/>
          <a:chOff x="0" y="0"/>
          <a:chExt cx="0" cy="0"/>
        </a:xfrm>
      </p:grpSpPr>
      <p:grpSp>
        <p:nvGrpSpPr>
          <p:cNvPr id="669" name="Google Shape;669;p39"/>
          <p:cNvGrpSpPr/>
          <p:nvPr/>
        </p:nvGrpSpPr>
        <p:grpSpPr>
          <a:xfrm>
            <a:off x="0" y="506850"/>
            <a:ext cx="930250" cy="2593175"/>
            <a:chOff x="0" y="506850"/>
            <a:chExt cx="930250" cy="2593175"/>
          </a:xfrm>
        </p:grpSpPr>
        <p:grpSp>
          <p:nvGrpSpPr>
            <p:cNvPr id="670" name="Google Shape;670;p39"/>
            <p:cNvGrpSpPr/>
            <p:nvPr/>
          </p:nvGrpSpPr>
          <p:grpSpPr>
            <a:xfrm>
              <a:off x="0" y="877050"/>
              <a:ext cx="930250" cy="2222975"/>
              <a:chOff x="1233650" y="2421900"/>
              <a:chExt cx="930250" cy="2222975"/>
            </a:xfrm>
          </p:grpSpPr>
          <p:grpSp>
            <p:nvGrpSpPr>
              <p:cNvPr id="671" name="Google Shape;671;p39"/>
              <p:cNvGrpSpPr/>
              <p:nvPr/>
            </p:nvGrpSpPr>
            <p:grpSpPr>
              <a:xfrm>
                <a:off x="1233650" y="2793625"/>
                <a:ext cx="560050" cy="1851250"/>
                <a:chOff x="1381975" y="3249175"/>
                <a:chExt cx="560050" cy="1851250"/>
              </a:xfrm>
            </p:grpSpPr>
            <p:sp>
              <p:nvSpPr>
                <p:cNvPr id="672" name="Google Shape;672;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3" name="Google Shape;673;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74" name="Google Shape;674;p39"/>
                <p:cNvGrpSpPr/>
                <p:nvPr/>
              </p:nvGrpSpPr>
              <p:grpSpPr>
                <a:xfrm>
                  <a:off x="1381975" y="3989700"/>
                  <a:ext cx="560050" cy="1110725"/>
                  <a:chOff x="1381975" y="3249175"/>
                  <a:chExt cx="560050" cy="1110725"/>
                </a:xfrm>
              </p:grpSpPr>
              <p:sp>
                <p:nvSpPr>
                  <p:cNvPr id="675" name="Google Shape;675;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6" name="Google Shape;676;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7" name="Google Shape;677;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78" name="Google Shape;678;p39"/>
                <p:cNvGrpSpPr/>
                <p:nvPr/>
              </p:nvGrpSpPr>
              <p:grpSpPr>
                <a:xfrm>
                  <a:off x="1381975" y="4360025"/>
                  <a:ext cx="560050" cy="370200"/>
                  <a:chOff x="1381975" y="3249175"/>
                  <a:chExt cx="560050" cy="370200"/>
                </a:xfrm>
              </p:grpSpPr>
              <p:sp>
                <p:nvSpPr>
                  <p:cNvPr id="679" name="Google Shape;67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0" name="Google Shape;68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81" name="Google Shape;681;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2" name="Google Shape;682;p39"/>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3" name="Google Shape;683;p39"/>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84" name="Google Shape;684;p3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85" name="Google Shape;685;p39"/>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6" name="Google Shape;686;p39"/>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7" name="Google Shape;687;p39"/>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8" name="Google Shape;688;p39"/>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9" name="Google Shape;689;p39"/>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90" name="Google Shape;690;p39"/>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91" name="Google Shape;691;p39"/>
          <p:cNvGrpSpPr/>
          <p:nvPr/>
        </p:nvGrpSpPr>
        <p:grpSpPr>
          <a:xfrm rot="5400000">
            <a:off x="7381575" y="-838700"/>
            <a:ext cx="930250" cy="2591775"/>
            <a:chOff x="0" y="508250"/>
            <a:chExt cx="930250" cy="2591775"/>
          </a:xfrm>
        </p:grpSpPr>
        <p:grpSp>
          <p:nvGrpSpPr>
            <p:cNvPr id="692" name="Google Shape;692;p39"/>
            <p:cNvGrpSpPr/>
            <p:nvPr/>
          </p:nvGrpSpPr>
          <p:grpSpPr>
            <a:xfrm>
              <a:off x="0" y="877050"/>
              <a:ext cx="930250" cy="2222975"/>
              <a:chOff x="1233650" y="2421900"/>
              <a:chExt cx="930250" cy="2222975"/>
            </a:xfrm>
          </p:grpSpPr>
          <p:grpSp>
            <p:nvGrpSpPr>
              <p:cNvPr id="693" name="Google Shape;693;p39"/>
              <p:cNvGrpSpPr/>
              <p:nvPr/>
            </p:nvGrpSpPr>
            <p:grpSpPr>
              <a:xfrm>
                <a:off x="1233650" y="2793625"/>
                <a:ext cx="930250" cy="1851250"/>
                <a:chOff x="1381975" y="3249175"/>
                <a:chExt cx="930250" cy="1851250"/>
              </a:xfrm>
            </p:grpSpPr>
            <p:grpSp>
              <p:nvGrpSpPr>
                <p:cNvPr id="694" name="Google Shape;694;p39"/>
                <p:cNvGrpSpPr/>
                <p:nvPr/>
              </p:nvGrpSpPr>
              <p:grpSpPr>
                <a:xfrm>
                  <a:off x="1571825" y="3249175"/>
                  <a:ext cx="740400" cy="370200"/>
                  <a:chOff x="1571825" y="3249175"/>
                  <a:chExt cx="740400" cy="370200"/>
                </a:xfrm>
              </p:grpSpPr>
              <p:sp>
                <p:nvSpPr>
                  <p:cNvPr id="695" name="Google Shape;695;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3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97" name="Google Shape;697;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98" name="Google Shape;698;p39"/>
                <p:cNvGrpSpPr/>
                <p:nvPr/>
              </p:nvGrpSpPr>
              <p:grpSpPr>
                <a:xfrm>
                  <a:off x="1381975" y="3989700"/>
                  <a:ext cx="560050" cy="1110725"/>
                  <a:chOff x="1381975" y="3249175"/>
                  <a:chExt cx="560050" cy="1110725"/>
                </a:xfrm>
              </p:grpSpPr>
              <p:sp>
                <p:nvSpPr>
                  <p:cNvPr id="699" name="Google Shape;69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02" name="Google Shape;702;p39"/>
                <p:cNvGrpSpPr/>
                <p:nvPr/>
              </p:nvGrpSpPr>
              <p:grpSpPr>
                <a:xfrm>
                  <a:off x="1381975" y="4360025"/>
                  <a:ext cx="560050" cy="370200"/>
                  <a:chOff x="1381975" y="3249175"/>
                  <a:chExt cx="560050" cy="370200"/>
                </a:xfrm>
              </p:grpSpPr>
              <p:sp>
                <p:nvSpPr>
                  <p:cNvPr id="703" name="Google Shape;703;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4" name="Google Shape;704;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05" name="Google Shape;705;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6" name="Google Shape;706;p39"/>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7" name="Google Shape;707;p39"/>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708" name="Google Shape;708;p39"/>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709" name="Google Shape;709;p39"/>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710" name="Google Shape;710;p39"/>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1" name="Google Shape;711;p39"/>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2" name="Google Shape;712;p39"/>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713" name="Google Shape;713;p39"/>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4" name="Google Shape;714;p39"/>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715" name="Google Shape;715;p39"/>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6" name="Google Shape;716;p39"/>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7" name="Google Shape;717;p39"/>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718" name="Shape 718"/>
        <p:cNvGrpSpPr/>
        <p:nvPr/>
      </p:nvGrpSpPr>
      <p:grpSpPr>
        <a:xfrm>
          <a:off x="0" y="0"/>
          <a:ext cx="0" cy="0"/>
          <a:chOff x="0" y="0"/>
          <a:chExt cx="0" cy="0"/>
        </a:xfrm>
      </p:grpSpPr>
      <p:sp>
        <p:nvSpPr>
          <p:cNvPr id="719" name="Google Shape;719;p40"/>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0" name="Google Shape;720;p40"/>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1" name="Google Shape;721;p40"/>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2" name="Google Shape;722;p40"/>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723" name="Google Shape;723;p40"/>
          <p:cNvGrpSpPr/>
          <p:nvPr/>
        </p:nvGrpSpPr>
        <p:grpSpPr>
          <a:xfrm>
            <a:off x="7073603" y="0"/>
            <a:ext cx="2070408" cy="1617374"/>
            <a:chOff x="6787102" y="-57263"/>
            <a:chExt cx="2403260" cy="1877393"/>
          </a:xfrm>
        </p:grpSpPr>
        <p:grpSp>
          <p:nvGrpSpPr>
            <p:cNvPr id="724" name="Google Shape;724;p40"/>
            <p:cNvGrpSpPr/>
            <p:nvPr/>
          </p:nvGrpSpPr>
          <p:grpSpPr>
            <a:xfrm rot="10800000">
              <a:off x="8286413" y="1320355"/>
              <a:ext cx="903863" cy="499775"/>
              <a:chOff x="532097" y="3249175"/>
              <a:chExt cx="669528" cy="370204"/>
            </a:xfrm>
          </p:grpSpPr>
          <p:sp>
            <p:nvSpPr>
              <p:cNvPr id="725" name="Google Shape;725;p40"/>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6" name="Google Shape;726;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7" name="Google Shape;727;p40"/>
            <p:cNvGrpSpPr/>
            <p:nvPr/>
          </p:nvGrpSpPr>
          <p:grpSpPr>
            <a:xfrm rot="10800000">
              <a:off x="6787103" y="820419"/>
              <a:ext cx="2402289" cy="499772"/>
              <a:chOff x="532752" y="3249175"/>
              <a:chExt cx="1779473" cy="370202"/>
            </a:xfrm>
          </p:grpSpPr>
          <p:sp>
            <p:nvSpPr>
              <p:cNvPr id="728" name="Google Shape;728;p40"/>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0" name="Google Shape;730;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1" name="Google Shape;73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2" name="Google Shape;732;p40"/>
            <p:cNvGrpSpPr/>
            <p:nvPr/>
          </p:nvGrpSpPr>
          <p:grpSpPr>
            <a:xfrm rot="10800000">
              <a:off x="7286873" y="320651"/>
              <a:ext cx="1499310" cy="499770"/>
              <a:chOff x="831425" y="3249175"/>
              <a:chExt cx="1110600" cy="370200"/>
            </a:xfrm>
          </p:grpSpPr>
          <p:sp>
            <p:nvSpPr>
              <p:cNvPr id="733" name="Google Shape;733;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6" name="Google Shape;736;p40"/>
            <p:cNvGrpSpPr/>
            <p:nvPr/>
          </p:nvGrpSpPr>
          <p:grpSpPr>
            <a:xfrm rot="10800000">
              <a:off x="6787102" y="-57263"/>
              <a:ext cx="2403260" cy="377865"/>
              <a:chOff x="532032" y="3249173"/>
              <a:chExt cx="1780193" cy="370202"/>
            </a:xfrm>
          </p:grpSpPr>
          <p:sp>
            <p:nvSpPr>
              <p:cNvPr id="737" name="Google Shape;737;p40"/>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40"/>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1" name="Google Shape;74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42" name="Google Shape;742;p40"/>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3" name="Google Shape;743;p40"/>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4" name="Google Shape;744;p40"/>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5" name="Google Shape;745;p40"/>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6" name="Google Shape;746;p4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47" name="Google Shape;747;p40"/>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48" name="Google Shape;748;p40"/>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49" name="Google Shape;749;p40"/>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0" name="Google Shape;750;p40"/>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1" name="Google Shape;751;p40"/>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2" name="Google Shape;752;p40"/>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3" name="Google Shape;753;p4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54" name="Shape 754"/>
        <p:cNvGrpSpPr/>
        <p:nvPr/>
      </p:nvGrpSpPr>
      <p:grpSpPr>
        <a:xfrm>
          <a:off x="0" y="0"/>
          <a:ext cx="0" cy="0"/>
          <a:chOff x="0" y="0"/>
          <a:chExt cx="0" cy="0"/>
        </a:xfrm>
      </p:grpSpPr>
      <p:sp>
        <p:nvSpPr>
          <p:cNvPr id="755" name="Google Shape;755;p41"/>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6" name="Google Shape;756;p41"/>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7" name="Google Shape;757;p41"/>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8" name="Google Shape;758;p41"/>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9" name="Google Shape;759;p41"/>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60" name="Google Shape;760;p41"/>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61" name="Google Shape;761;p41"/>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62" name="Google Shape;762;p41"/>
          <p:cNvGrpSpPr/>
          <p:nvPr/>
        </p:nvGrpSpPr>
        <p:grpSpPr>
          <a:xfrm>
            <a:off x="7073603" y="0"/>
            <a:ext cx="2070408" cy="1617374"/>
            <a:chOff x="6787102" y="-57263"/>
            <a:chExt cx="2403260" cy="1877393"/>
          </a:xfrm>
        </p:grpSpPr>
        <p:grpSp>
          <p:nvGrpSpPr>
            <p:cNvPr id="763" name="Google Shape;763;p41"/>
            <p:cNvGrpSpPr/>
            <p:nvPr/>
          </p:nvGrpSpPr>
          <p:grpSpPr>
            <a:xfrm rot="10800000">
              <a:off x="8286413" y="1320355"/>
              <a:ext cx="903863" cy="499775"/>
              <a:chOff x="532097" y="3249175"/>
              <a:chExt cx="669528" cy="370204"/>
            </a:xfrm>
          </p:grpSpPr>
          <p:sp>
            <p:nvSpPr>
              <p:cNvPr id="764" name="Google Shape;764;p41"/>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5" name="Google Shape;765;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6" name="Google Shape;766;p41"/>
            <p:cNvGrpSpPr/>
            <p:nvPr/>
          </p:nvGrpSpPr>
          <p:grpSpPr>
            <a:xfrm rot="10800000">
              <a:off x="6787103" y="820419"/>
              <a:ext cx="2402289" cy="499772"/>
              <a:chOff x="532752" y="3249175"/>
              <a:chExt cx="1779473" cy="370202"/>
            </a:xfrm>
          </p:grpSpPr>
          <p:sp>
            <p:nvSpPr>
              <p:cNvPr id="767" name="Google Shape;767;p41"/>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0" name="Google Shape;77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1" name="Google Shape;771;p41"/>
            <p:cNvGrpSpPr/>
            <p:nvPr/>
          </p:nvGrpSpPr>
          <p:grpSpPr>
            <a:xfrm rot="10800000">
              <a:off x="7286873" y="320651"/>
              <a:ext cx="1499310" cy="499770"/>
              <a:chOff x="831425" y="3249175"/>
              <a:chExt cx="1110600" cy="370200"/>
            </a:xfrm>
          </p:grpSpPr>
          <p:sp>
            <p:nvSpPr>
              <p:cNvPr id="772" name="Google Shape;772;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5" name="Google Shape;775;p41"/>
            <p:cNvGrpSpPr/>
            <p:nvPr/>
          </p:nvGrpSpPr>
          <p:grpSpPr>
            <a:xfrm rot="10800000">
              <a:off x="6787102" y="-57263"/>
              <a:ext cx="2403260" cy="377865"/>
              <a:chOff x="532032" y="3249173"/>
              <a:chExt cx="1780193" cy="370202"/>
            </a:xfrm>
          </p:grpSpPr>
          <p:sp>
            <p:nvSpPr>
              <p:cNvPr id="776" name="Google Shape;776;p41"/>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7" name="Google Shape;777;p41"/>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8" name="Google Shape;778;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9" name="Google Shape;779;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0" name="Google Shape;78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81" name="Google Shape;781;p41"/>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2" name="Google Shape;782;p41"/>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3" name="Google Shape;783;p41"/>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4" name="Google Shape;784;p41"/>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5" name="Google Shape;785;p41"/>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6" name="Google Shape;786;p41"/>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7" name="Google Shape;787;p41"/>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8" name="Google Shape;788;p41"/>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9" name="Google Shape;789;p41"/>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0" name="Google Shape;790;p41"/>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1" name="Google Shape;791;p41"/>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2" name="Google Shape;792;p41"/>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3" name="Google Shape;793;p41"/>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94" name="Google Shape;794;p41"/>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95" name="Shape 795"/>
        <p:cNvGrpSpPr/>
        <p:nvPr/>
      </p:nvGrpSpPr>
      <p:grpSpPr>
        <a:xfrm>
          <a:off x="0" y="0"/>
          <a:ext cx="0" cy="0"/>
          <a:chOff x="0" y="0"/>
          <a:chExt cx="0" cy="0"/>
        </a:xfrm>
      </p:grpSpPr>
      <p:sp>
        <p:nvSpPr>
          <p:cNvPr id="796" name="Google Shape;796;p42"/>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97" name="Google Shape;797;p42"/>
          <p:cNvGrpSpPr/>
          <p:nvPr/>
        </p:nvGrpSpPr>
        <p:grpSpPr>
          <a:xfrm rot="10800000">
            <a:off x="5657179" y="-1"/>
            <a:ext cx="3486840" cy="2906092"/>
            <a:chOff x="312900" y="2793625"/>
            <a:chExt cx="2221200" cy="1851250"/>
          </a:xfrm>
        </p:grpSpPr>
        <p:grpSp>
          <p:nvGrpSpPr>
            <p:cNvPr id="798" name="Google Shape;798;p42"/>
            <p:cNvGrpSpPr/>
            <p:nvPr/>
          </p:nvGrpSpPr>
          <p:grpSpPr>
            <a:xfrm>
              <a:off x="312900" y="2793625"/>
              <a:ext cx="1851000" cy="1851250"/>
              <a:chOff x="461225" y="3249175"/>
              <a:chExt cx="1851000" cy="1851250"/>
            </a:xfrm>
          </p:grpSpPr>
          <p:grpSp>
            <p:nvGrpSpPr>
              <p:cNvPr id="799" name="Google Shape;799;p42"/>
              <p:cNvGrpSpPr/>
              <p:nvPr/>
            </p:nvGrpSpPr>
            <p:grpSpPr>
              <a:xfrm>
                <a:off x="461225" y="3249175"/>
                <a:ext cx="1851000" cy="370200"/>
                <a:chOff x="461225" y="3249175"/>
                <a:chExt cx="1851000" cy="370200"/>
              </a:xfrm>
            </p:grpSpPr>
            <p:sp>
              <p:nvSpPr>
                <p:cNvPr id="800" name="Google Shape;800;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1" name="Google Shape;801;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2" name="Google Shape;802;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3" name="Google Shape;803;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04" name="Google Shape;804;p42"/>
              <p:cNvGrpSpPr/>
              <p:nvPr/>
            </p:nvGrpSpPr>
            <p:grpSpPr>
              <a:xfrm>
                <a:off x="461225" y="3619500"/>
                <a:ext cx="1851000" cy="370200"/>
                <a:chOff x="461225" y="3249175"/>
                <a:chExt cx="1851000" cy="370200"/>
              </a:xfrm>
            </p:grpSpPr>
            <p:sp>
              <p:nvSpPr>
                <p:cNvPr id="805" name="Google Shape;805;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6" name="Google Shape;80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7" name="Google Shape;80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8" name="Google Shape;80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9" name="Google Shape;80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0" name="Google Shape;810;p42"/>
              <p:cNvGrpSpPr/>
              <p:nvPr/>
            </p:nvGrpSpPr>
            <p:grpSpPr>
              <a:xfrm>
                <a:off x="461225" y="3989700"/>
                <a:ext cx="1480800" cy="1110725"/>
                <a:chOff x="461225" y="3249175"/>
                <a:chExt cx="1480800" cy="1110725"/>
              </a:xfrm>
            </p:grpSpPr>
            <p:sp>
              <p:nvSpPr>
                <p:cNvPr id="811" name="Google Shape;811;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2" name="Google Shape;812;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3" name="Google Shape;813;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4" name="Google Shape;814;p42"/>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5" name="Google Shape;815;p42"/>
              <p:cNvGrpSpPr/>
              <p:nvPr/>
            </p:nvGrpSpPr>
            <p:grpSpPr>
              <a:xfrm>
                <a:off x="831425" y="4360025"/>
                <a:ext cx="1480800" cy="370200"/>
                <a:chOff x="831425" y="3249175"/>
                <a:chExt cx="1480800" cy="370200"/>
              </a:xfrm>
            </p:grpSpPr>
            <p:sp>
              <p:nvSpPr>
                <p:cNvPr id="816" name="Google Shape;81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7" name="Google Shape;81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8" name="Google Shape;81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9" name="Google Shape;81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20" name="Google Shape;820;p42"/>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1" name="Google Shape;821;p42"/>
          <p:cNvSpPr/>
          <p:nvPr>
            <p:ph idx="2" type="pic"/>
          </p:nvPr>
        </p:nvSpPr>
        <p:spPr>
          <a:xfrm>
            <a:off x="1200750" y="984738"/>
            <a:ext cx="1649400" cy="1649400"/>
          </a:xfrm>
          <a:prstGeom prst="ellipse">
            <a:avLst/>
          </a:prstGeom>
          <a:noFill/>
          <a:ln>
            <a:noFill/>
          </a:ln>
        </p:spPr>
      </p:sp>
      <p:sp>
        <p:nvSpPr>
          <p:cNvPr id="822" name="Google Shape;822;p42"/>
          <p:cNvSpPr/>
          <p:nvPr>
            <p:ph idx="3" type="pic"/>
          </p:nvPr>
        </p:nvSpPr>
        <p:spPr>
          <a:xfrm>
            <a:off x="3747300" y="921988"/>
            <a:ext cx="1649400" cy="1649400"/>
          </a:xfrm>
          <a:prstGeom prst="ellipse">
            <a:avLst/>
          </a:prstGeom>
          <a:noFill/>
          <a:ln>
            <a:noFill/>
          </a:ln>
        </p:spPr>
      </p:sp>
      <p:sp>
        <p:nvSpPr>
          <p:cNvPr id="823" name="Google Shape;823;p42"/>
          <p:cNvSpPr/>
          <p:nvPr>
            <p:ph idx="4" type="pic"/>
          </p:nvPr>
        </p:nvSpPr>
        <p:spPr>
          <a:xfrm>
            <a:off x="6080650" y="941438"/>
            <a:ext cx="1649400" cy="1649400"/>
          </a:xfrm>
          <a:prstGeom prst="ellipse">
            <a:avLst/>
          </a:prstGeom>
          <a:noFill/>
          <a:ln>
            <a:noFill/>
          </a:ln>
        </p:spPr>
      </p:sp>
      <p:sp>
        <p:nvSpPr>
          <p:cNvPr id="824" name="Google Shape;824;p42"/>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5" name="Google Shape;825;p42"/>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6" name="Google Shape;826;p42"/>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7" name="Google Shape;827;p42"/>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8" name="Google Shape;828;p42"/>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9" name="Google Shape;829;p42"/>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30" name="Google Shape;830;p42"/>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831" name="Google Shape;831;p4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2" name="Shape 832"/>
        <p:cNvGrpSpPr/>
        <p:nvPr/>
      </p:nvGrpSpPr>
      <p:grpSpPr>
        <a:xfrm>
          <a:off x="0" y="0"/>
          <a:ext cx="0" cy="0"/>
          <a:chOff x="0" y="0"/>
          <a:chExt cx="0" cy="0"/>
        </a:xfrm>
      </p:grpSpPr>
      <p:sp>
        <p:nvSpPr>
          <p:cNvPr id="833" name="Google Shape;833;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34" name="Google Shape;834;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35" name="Shape 835"/>
        <p:cNvGrpSpPr/>
        <p:nvPr/>
      </p:nvGrpSpPr>
      <p:grpSpPr>
        <a:xfrm>
          <a:off x="0" y="0"/>
          <a:ext cx="0" cy="0"/>
          <a:chOff x="0" y="0"/>
          <a:chExt cx="0" cy="0"/>
        </a:xfrm>
      </p:grpSpPr>
      <p:sp>
        <p:nvSpPr>
          <p:cNvPr id="836" name="Google Shape;836;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37" name="Shape 837"/>
        <p:cNvGrpSpPr/>
        <p:nvPr/>
      </p:nvGrpSpPr>
      <p:grpSpPr>
        <a:xfrm>
          <a:off x="0" y="0"/>
          <a:ext cx="0" cy="0"/>
          <a:chOff x="0" y="0"/>
          <a:chExt cx="0" cy="0"/>
        </a:xfrm>
      </p:grpSpPr>
      <p:sp>
        <p:nvSpPr>
          <p:cNvPr id="838" name="Google Shape;83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9" name="Google Shape;83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40" name="Shape 840"/>
        <p:cNvGrpSpPr/>
        <p:nvPr/>
      </p:nvGrpSpPr>
      <p:grpSpPr>
        <a:xfrm>
          <a:off x="0" y="0"/>
          <a:ext cx="0" cy="0"/>
          <a:chOff x="0" y="0"/>
          <a:chExt cx="0" cy="0"/>
        </a:xfrm>
      </p:grpSpPr>
      <p:sp>
        <p:nvSpPr>
          <p:cNvPr id="841" name="Google Shape;8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2" name="Google Shape;842;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6"/>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4" name="Shape 844"/>
        <p:cNvGrpSpPr/>
        <p:nvPr/>
      </p:nvGrpSpPr>
      <p:grpSpPr>
        <a:xfrm>
          <a:off x="0" y="0"/>
          <a:ext cx="0" cy="0"/>
          <a:chOff x="0" y="0"/>
          <a:chExt cx="0" cy="0"/>
        </a:xfrm>
      </p:grpSpPr>
      <p:sp>
        <p:nvSpPr>
          <p:cNvPr id="845" name="Google Shape;8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46" name="Shape 846"/>
        <p:cNvGrpSpPr/>
        <p:nvPr/>
      </p:nvGrpSpPr>
      <p:grpSpPr>
        <a:xfrm>
          <a:off x="0" y="0"/>
          <a:ext cx="0" cy="0"/>
          <a:chOff x="0" y="0"/>
          <a:chExt cx="0" cy="0"/>
        </a:xfrm>
      </p:grpSpPr>
      <p:sp>
        <p:nvSpPr>
          <p:cNvPr id="847" name="Google Shape;847;p4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8" name="Google Shape;848;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9" name="Shape 849"/>
        <p:cNvGrpSpPr/>
        <p:nvPr/>
      </p:nvGrpSpPr>
      <p:grpSpPr>
        <a:xfrm>
          <a:off x="0" y="0"/>
          <a:ext cx="0" cy="0"/>
          <a:chOff x="0" y="0"/>
          <a:chExt cx="0" cy="0"/>
        </a:xfrm>
      </p:grpSpPr>
      <p:sp>
        <p:nvSpPr>
          <p:cNvPr id="850" name="Google Shape;850;p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51" name="Shape 851"/>
        <p:cNvGrpSpPr/>
        <p:nvPr/>
      </p:nvGrpSpPr>
      <p:grpSpPr>
        <a:xfrm>
          <a:off x="0" y="0"/>
          <a:ext cx="0" cy="0"/>
          <a:chOff x="0" y="0"/>
          <a:chExt cx="0" cy="0"/>
        </a:xfrm>
      </p:grpSpPr>
      <p:sp>
        <p:nvSpPr>
          <p:cNvPr id="852" name="Google Shape;852;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3" name="Google Shape;853;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4" name="Google Shape;854;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5" name="Shape 855"/>
        <p:cNvGrpSpPr/>
        <p:nvPr/>
      </p:nvGrpSpPr>
      <p:grpSpPr>
        <a:xfrm>
          <a:off x="0" y="0"/>
          <a:ext cx="0" cy="0"/>
          <a:chOff x="0" y="0"/>
          <a:chExt cx="0" cy="0"/>
        </a:xfrm>
      </p:grpSpPr>
      <p:sp>
        <p:nvSpPr>
          <p:cNvPr id="856" name="Google Shape;856;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57" name="Shape 85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8" name="Shape 858"/>
        <p:cNvGrpSpPr/>
        <p:nvPr/>
      </p:nvGrpSpPr>
      <p:grpSpPr>
        <a:xfrm>
          <a:off x="0" y="0"/>
          <a:ext cx="0" cy="0"/>
          <a:chOff x="0" y="0"/>
          <a:chExt cx="0" cy="0"/>
        </a:xfrm>
      </p:grpSpPr>
      <p:sp>
        <p:nvSpPr>
          <p:cNvPr id="859" name="Google Shape;859;p5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0" name="Google Shape;860;p5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1" name="Google Shape;861;p5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2" name="Google Shape;862;p5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3" name="Google Shape;863;p5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4" name="Google Shape;864;p5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5" name="Google Shape;865;p5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66" name="Shape 866"/>
        <p:cNvGrpSpPr/>
        <p:nvPr/>
      </p:nvGrpSpPr>
      <p:grpSpPr>
        <a:xfrm>
          <a:off x="0" y="0"/>
          <a:ext cx="0" cy="0"/>
          <a:chOff x="0" y="0"/>
          <a:chExt cx="0" cy="0"/>
        </a:xfrm>
      </p:grpSpPr>
      <p:sp>
        <p:nvSpPr>
          <p:cNvPr id="867" name="Google Shape;86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5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9" name="Google Shape;869;p5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70" name="Shape 870"/>
        <p:cNvGrpSpPr/>
        <p:nvPr/>
      </p:nvGrpSpPr>
      <p:grpSpPr>
        <a:xfrm>
          <a:off x="0" y="0"/>
          <a:ext cx="0" cy="0"/>
          <a:chOff x="0" y="0"/>
          <a:chExt cx="0" cy="0"/>
        </a:xfrm>
      </p:grpSpPr>
      <p:sp>
        <p:nvSpPr>
          <p:cNvPr id="871" name="Google Shape;871;p5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2" name="Google Shape;872;p5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3" name="Google Shape;873;p5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4" name="Google Shape;874;p5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5" name="Google Shape;875;p5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76" name="Shape 876"/>
        <p:cNvGrpSpPr/>
        <p:nvPr/>
      </p:nvGrpSpPr>
      <p:grpSpPr>
        <a:xfrm>
          <a:off x="0" y="0"/>
          <a:ext cx="0" cy="0"/>
          <a:chOff x="0" y="0"/>
          <a:chExt cx="0" cy="0"/>
        </a:xfrm>
      </p:grpSpPr>
      <p:sp>
        <p:nvSpPr>
          <p:cNvPr id="877" name="Google Shape;877;p5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8" name="Google Shape;878;p5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9" name="Google Shape;879;p5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0" name="Google Shape;880;p5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1" name="Google Shape;881;p5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2" name="Google Shape;882;p5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3" name="Google Shape;883;p56"/>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84" name="Shape 884"/>
        <p:cNvGrpSpPr/>
        <p:nvPr/>
      </p:nvGrpSpPr>
      <p:grpSpPr>
        <a:xfrm>
          <a:off x="0" y="0"/>
          <a:ext cx="0" cy="0"/>
          <a:chOff x="0" y="0"/>
          <a:chExt cx="0" cy="0"/>
        </a:xfrm>
      </p:grpSpPr>
      <p:sp>
        <p:nvSpPr>
          <p:cNvPr id="885" name="Google Shape;885;p5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86" name="Google Shape;886;p5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7" name="Google Shape;887;p5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8" name="Google Shape;888;p5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9" name="Google Shape;889;p5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0" name="Google Shape;890;p5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1" name="Google Shape;891;p5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2" name="Google Shape;892;p5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3" name="Google Shape;893;p5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94" name="Shape 894"/>
        <p:cNvGrpSpPr/>
        <p:nvPr/>
      </p:nvGrpSpPr>
      <p:grpSpPr>
        <a:xfrm>
          <a:off x="0" y="0"/>
          <a:ext cx="0" cy="0"/>
          <a:chOff x="0" y="0"/>
          <a:chExt cx="0" cy="0"/>
        </a:xfrm>
      </p:grpSpPr>
      <p:sp>
        <p:nvSpPr>
          <p:cNvPr id="895" name="Google Shape;8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6" name="Google Shape;896;p5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97" name="Shape 897"/>
        <p:cNvGrpSpPr/>
        <p:nvPr/>
      </p:nvGrpSpPr>
      <p:grpSpPr>
        <a:xfrm>
          <a:off x="0" y="0"/>
          <a:ext cx="0" cy="0"/>
          <a:chOff x="0" y="0"/>
          <a:chExt cx="0" cy="0"/>
        </a:xfrm>
      </p:grpSpPr>
      <p:sp>
        <p:nvSpPr>
          <p:cNvPr id="898" name="Google Shape;898;p5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99" name="Google Shape;899;p59"/>
          <p:cNvSpPr/>
          <p:nvPr>
            <p:ph idx="2" type="pic"/>
          </p:nvPr>
        </p:nvSpPr>
        <p:spPr>
          <a:xfrm>
            <a:off x="4804825" y="1133300"/>
            <a:ext cx="4027500" cy="2392800"/>
          </a:xfrm>
          <a:prstGeom prst="rect">
            <a:avLst/>
          </a:prstGeom>
          <a:noFill/>
          <a:ln>
            <a:noFill/>
          </a:ln>
        </p:spPr>
      </p:sp>
      <p:sp>
        <p:nvSpPr>
          <p:cNvPr id="900" name="Google Shape;900;p59"/>
          <p:cNvSpPr/>
          <p:nvPr>
            <p:ph idx="3" type="pic"/>
          </p:nvPr>
        </p:nvSpPr>
        <p:spPr>
          <a:xfrm>
            <a:off x="311725" y="1133300"/>
            <a:ext cx="4027500" cy="2392800"/>
          </a:xfrm>
          <a:prstGeom prst="rect">
            <a:avLst/>
          </a:prstGeom>
          <a:noFill/>
          <a:ln>
            <a:noFill/>
          </a:ln>
        </p:spPr>
      </p:sp>
      <p:sp>
        <p:nvSpPr>
          <p:cNvPr id="901" name="Google Shape;901;p5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2" name="Google Shape;90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3" name="Google Shape;903;p5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4" name="Google Shape;904;p5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905" name="Shape 905"/>
        <p:cNvGrpSpPr/>
        <p:nvPr/>
      </p:nvGrpSpPr>
      <p:grpSpPr>
        <a:xfrm>
          <a:off x="0" y="0"/>
          <a:ext cx="0" cy="0"/>
          <a:chOff x="0" y="0"/>
          <a:chExt cx="0" cy="0"/>
        </a:xfrm>
      </p:grpSpPr>
      <p:sp>
        <p:nvSpPr>
          <p:cNvPr id="906" name="Google Shape;906;p6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7" name="Google Shape;907;p60"/>
          <p:cNvSpPr/>
          <p:nvPr>
            <p:ph idx="2" type="pic"/>
          </p:nvPr>
        </p:nvSpPr>
        <p:spPr>
          <a:xfrm>
            <a:off x="6205225" y="1128325"/>
            <a:ext cx="2627100" cy="2273100"/>
          </a:xfrm>
          <a:prstGeom prst="rect">
            <a:avLst/>
          </a:prstGeom>
          <a:noFill/>
          <a:ln>
            <a:noFill/>
          </a:ln>
        </p:spPr>
      </p:sp>
      <p:sp>
        <p:nvSpPr>
          <p:cNvPr id="908" name="Google Shape;908;p60"/>
          <p:cNvSpPr/>
          <p:nvPr>
            <p:ph idx="3" type="pic"/>
          </p:nvPr>
        </p:nvSpPr>
        <p:spPr>
          <a:xfrm>
            <a:off x="311725" y="1128325"/>
            <a:ext cx="2627100" cy="2273100"/>
          </a:xfrm>
          <a:prstGeom prst="rect">
            <a:avLst/>
          </a:prstGeom>
          <a:noFill/>
          <a:ln>
            <a:noFill/>
          </a:ln>
        </p:spPr>
      </p:sp>
      <p:sp>
        <p:nvSpPr>
          <p:cNvPr id="909" name="Google Shape;909;p6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0" name="Google Shape;910;p60"/>
          <p:cNvSpPr/>
          <p:nvPr>
            <p:ph idx="5" type="pic"/>
          </p:nvPr>
        </p:nvSpPr>
        <p:spPr>
          <a:xfrm>
            <a:off x="3255250" y="1128325"/>
            <a:ext cx="2627100" cy="2273100"/>
          </a:xfrm>
          <a:prstGeom prst="rect">
            <a:avLst/>
          </a:prstGeom>
          <a:noFill/>
          <a:ln>
            <a:noFill/>
          </a:ln>
        </p:spPr>
      </p:sp>
      <p:sp>
        <p:nvSpPr>
          <p:cNvPr id="911" name="Google Shape;911;p6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2" name="Google Shape;91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13" name="Google Shape;913;p6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4" name="Google Shape;914;p6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5" name="Google Shape;915;p6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916" name="Shape 916"/>
        <p:cNvGrpSpPr/>
        <p:nvPr/>
      </p:nvGrpSpPr>
      <p:grpSpPr>
        <a:xfrm>
          <a:off x="0" y="0"/>
          <a:ext cx="0" cy="0"/>
          <a:chOff x="0" y="0"/>
          <a:chExt cx="0" cy="0"/>
        </a:xfrm>
      </p:grpSpPr>
      <p:sp>
        <p:nvSpPr>
          <p:cNvPr id="917" name="Google Shape;917;p6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918" name="Shape 918"/>
        <p:cNvGrpSpPr/>
        <p:nvPr/>
      </p:nvGrpSpPr>
      <p:grpSpPr>
        <a:xfrm>
          <a:off x="0" y="0"/>
          <a:ext cx="0" cy="0"/>
          <a:chOff x="0" y="0"/>
          <a:chExt cx="0" cy="0"/>
        </a:xfrm>
      </p:grpSpPr>
      <p:sp>
        <p:nvSpPr>
          <p:cNvPr id="919" name="Google Shape;919;p62"/>
          <p:cNvSpPr/>
          <p:nvPr>
            <p:ph idx="2" type="pic"/>
          </p:nvPr>
        </p:nvSpPr>
        <p:spPr>
          <a:xfrm>
            <a:off x="3389600" y="118913"/>
            <a:ext cx="1643700" cy="1535100"/>
          </a:xfrm>
          <a:prstGeom prst="rect">
            <a:avLst/>
          </a:prstGeom>
          <a:noFill/>
          <a:ln>
            <a:noFill/>
          </a:ln>
        </p:spPr>
      </p:sp>
      <p:sp>
        <p:nvSpPr>
          <p:cNvPr id="920" name="Google Shape;920;p62"/>
          <p:cNvSpPr/>
          <p:nvPr>
            <p:ph idx="3" type="pic"/>
          </p:nvPr>
        </p:nvSpPr>
        <p:spPr>
          <a:xfrm>
            <a:off x="5195935" y="118913"/>
            <a:ext cx="1643700" cy="1535100"/>
          </a:xfrm>
          <a:prstGeom prst="rect">
            <a:avLst/>
          </a:prstGeom>
          <a:noFill/>
          <a:ln>
            <a:noFill/>
          </a:ln>
        </p:spPr>
      </p:sp>
      <p:sp>
        <p:nvSpPr>
          <p:cNvPr id="921" name="Google Shape;921;p62"/>
          <p:cNvSpPr/>
          <p:nvPr>
            <p:ph idx="4" type="pic"/>
          </p:nvPr>
        </p:nvSpPr>
        <p:spPr>
          <a:xfrm>
            <a:off x="7002270" y="118913"/>
            <a:ext cx="1643700" cy="1535100"/>
          </a:xfrm>
          <a:prstGeom prst="rect">
            <a:avLst/>
          </a:prstGeom>
          <a:noFill/>
          <a:ln>
            <a:noFill/>
          </a:ln>
        </p:spPr>
      </p:sp>
      <p:sp>
        <p:nvSpPr>
          <p:cNvPr id="922" name="Google Shape;922;p62"/>
          <p:cNvSpPr/>
          <p:nvPr>
            <p:ph idx="5" type="pic"/>
          </p:nvPr>
        </p:nvSpPr>
        <p:spPr>
          <a:xfrm>
            <a:off x="3389588" y="1804212"/>
            <a:ext cx="1643700" cy="1535100"/>
          </a:xfrm>
          <a:prstGeom prst="rect">
            <a:avLst/>
          </a:prstGeom>
          <a:noFill/>
          <a:ln>
            <a:noFill/>
          </a:ln>
        </p:spPr>
      </p:sp>
      <p:sp>
        <p:nvSpPr>
          <p:cNvPr id="923" name="Google Shape;923;p62"/>
          <p:cNvSpPr/>
          <p:nvPr>
            <p:ph idx="6" type="pic"/>
          </p:nvPr>
        </p:nvSpPr>
        <p:spPr>
          <a:xfrm>
            <a:off x="5195922" y="1804212"/>
            <a:ext cx="1643700" cy="1535100"/>
          </a:xfrm>
          <a:prstGeom prst="rect">
            <a:avLst/>
          </a:prstGeom>
          <a:noFill/>
          <a:ln>
            <a:noFill/>
          </a:ln>
        </p:spPr>
      </p:sp>
      <p:sp>
        <p:nvSpPr>
          <p:cNvPr id="924" name="Google Shape;924;p62"/>
          <p:cNvSpPr/>
          <p:nvPr>
            <p:ph idx="7" type="pic"/>
          </p:nvPr>
        </p:nvSpPr>
        <p:spPr>
          <a:xfrm>
            <a:off x="7002257" y="1804212"/>
            <a:ext cx="1643700" cy="1535100"/>
          </a:xfrm>
          <a:prstGeom prst="rect">
            <a:avLst/>
          </a:prstGeom>
          <a:noFill/>
          <a:ln>
            <a:noFill/>
          </a:ln>
        </p:spPr>
      </p:sp>
      <p:sp>
        <p:nvSpPr>
          <p:cNvPr id="925" name="Google Shape;925;p6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26" name="Google Shape;926;p62"/>
          <p:cNvSpPr/>
          <p:nvPr>
            <p:ph idx="8" type="pic"/>
          </p:nvPr>
        </p:nvSpPr>
        <p:spPr>
          <a:xfrm>
            <a:off x="3389588" y="3489487"/>
            <a:ext cx="1643700" cy="1535100"/>
          </a:xfrm>
          <a:prstGeom prst="rect">
            <a:avLst/>
          </a:prstGeom>
          <a:noFill/>
          <a:ln>
            <a:noFill/>
          </a:ln>
        </p:spPr>
      </p:sp>
      <p:sp>
        <p:nvSpPr>
          <p:cNvPr id="927" name="Google Shape;927;p62"/>
          <p:cNvSpPr/>
          <p:nvPr>
            <p:ph idx="9" type="pic"/>
          </p:nvPr>
        </p:nvSpPr>
        <p:spPr>
          <a:xfrm>
            <a:off x="5195922" y="3489487"/>
            <a:ext cx="1643700" cy="1535100"/>
          </a:xfrm>
          <a:prstGeom prst="rect">
            <a:avLst/>
          </a:prstGeom>
          <a:noFill/>
          <a:ln>
            <a:noFill/>
          </a:ln>
        </p:spPr>
      </p:sp>
      <p:sp>
        <p:nvSpPr>
          <p:cNvPr id="928" name="Google Shape;928;p6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52" name="Google Shape;52;p13"/>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53" name="Google Shape;53;p13"/>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 Id="rId3" Type="http://schemas.openxmlformats.org/officeDocument/2006/relationships/hyperlink" Target="https://www.kaggle.com/datasets/data855/heart-dise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63"/>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Sora"/>
                <a:ea typeface="Sora"/>
                <a:cs typeface="Sora"/>
                <a:sym typeface="Sora"/>
              </a:rPr>
              <a:t>Gokul Kannan</a:t>
            </a:r>
            <a:endParaRPr>
              <a:latin typeface="Sora"/>
              <a:ea typeface="Sora"/>
              <a:cs typeface="Sora"/>
              <a:sym typeface="Sora"/>
            </a:endParaRPr>
          </a:p>
          <a:p>
            <a:pPr indent="0" lvl="0" marL="0" rtl="0" algn="l">
              <a:lnSpc>
                <a:spcPct val="115000"/>
              </a:lnSpc>
              <a:spcBef>
                <a:spcPts val="0"/>
              </a:spcBef>
              <a:spcAft>
                <a:spcPts val="0"/>
              </a:spcAft>
              <a:buNone/>
            </a:pPr>
            <a:r>
              <a:rPr lang="en">
                <a:latin typeface="Sora"/>
                <a:ea typeface="Sora"/>
                <a:cs typeface="Sora"/>
                <a:sym typeface="Sora"/>
              </a:rPr>
              <a:t>05 / 13 / 2025</a:t>
            </a:r>
            <a:endParaRPr>
              <a:latin typeface="Sora"/>
              <a:ea typeface="Sora"/>
              <a:cs typeface="Sora"/>
              <a:sym typeface="Sora"/>
            </a:endParaRPr>
          </a:p>
        </p:txBody>
      </p:sp>
      <p:sp>
        <p:nvSpPr>
          <p:cNvPr id="934" name="Google Shape;934;p63"/>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dk2"/>
                </a:solidFill>
              </a:rPr>
              <a:t>Predicting Heart Disease Outcomes in Patients</a:t>
            </a:r>
            <a:endParaRPr sz="4000">
              <a:solidFill>
                <a:schemeClr val="dk2"/>
              </a:solidFill>
            </a:endParaRPr>
          </a:p>
        </p:txBody>
      </p:sp>
      <p:sp>
        <p:nvSpPr>
          <p:cNvPr id="935" name="Google Shape;935;p63"/>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ora"/>
                <a:ea typeface="Sora"/>
                <a:cs typeface="Sora"/>
                <a:sym typeface="Sora"/>
              </a:rPr>
              <a:t>All data was taken from Kaggle</a:t>
            </a:r>
            <a:endParaRPr>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2"/>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 </a:t>
            </a:r>
            <a:endParaRPr/>
          </a:p>
          <a:p>
            <a:pPr indent="0" lvl="0" marL="0" rtl="0" algn="l">
              <a:spcBef>
                <a:spcPts val="0"/>
              </a:spcBef>
              <a:spcAft>
                <a:spcPts val="0"/>
              </a:spcAft>
              <a:buNone/>
            </a:pPr>
            <a:r>
              <a:rPr lang="en"/>
              <a:t>Ask away!</a:t>
            </a:r>
            <a:endParaRPr/>
          </a:p>
        </p:txBody>
      </p:sp>
      <p:sp>
        <p:nvSpPr>
          <p:cNvPr id="1023" name="Google Shape;1023;p72"/>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05 / 13 / 2025</a:t>
            </a:r>
            <a:endParaRPr/>
          </a:p>
        </p:txBody>
      </p:sp>
      <p:sp>
        <p:nvSpPr>
          <p:cNvPr id="1024" name="Google Shape;1024;p72"/>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p>
            <a:pPr indent="0" lvl="0" marL="0" rtl="0" algn="l">
              <a:lnSpc>
                <a:spcPct val="115000"/>
              </a:lnSpc>
              <a:spcBef>
                <a:spcPts val="0"/>
              </a:spcBef>
              <a:spcAft>
                <a:spcPts val="1000"/>
              </a:spcAft>
              <a:buNone/>
            </a:pPr>
            <a:r>
              <a:rPr lang="en"/>
              <a:t>Let's discuss any doubts or concerns.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73"/>
          <p:cNvSpPr txBox="1"/>
          <p:nvPr>
            <p:ph type="title"/>
          </p:nvPr>
        </p:nvSpPr>
        <p:spPr>
          <a:xfrm>
            <a:off x="2662050" y="1569925"/>
            <a:ext cx="3819900" cy="1031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4"/>
          <p:cNvSpPr txBox="1"/>
          <p:nvPr>
            <p:ph idx="3" type="title"/>
          </p:nvPr>
        </p:nvSpPr>
        <p:spPr>
          <a:xfrm>
            <a:off x="115025" y="4710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Contents</a:t>
            </a:r>
            <a:endParaRPr/>
          </a:p>
        </p:txBody>
      </p:sp>
      <p:sp>
        <p:nvSpPr>
          <p:cNvPr id="941" name="Google Shape;941;p64"/>
          <p:cNvSpPr txBox="1"/>
          <p:nvPr>
            <p:ph idx="17" type="title"/>
          </p:nvPr>
        </p:nvSpPr>
        <p:spPr>
          <a:xfrm>
            <a:off x="228600" y="4748070"/>
            <a:ext cx="1939200" cy="18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05 / 13 / 2025</a:t>
            </a:r>
            <a:endParaRPr/>
          </a:p>
        </p:txBody>
      </p:sp>
      <p:sp>
        <p:nvSpPr>
          <p:cNvPr id="942" name="Google Shape;942;p64"/>
          <p:cNvSpPr txBox="1"/>
          <p:nvPr>
            <p:ph idx="5" type="subTitle"/>
          </p:nvPr>
        </p:nvSpPr>
        <p:spPr>
          <a:xfrm>
            <a:off x="4482800" y="3195787"/>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5</a:t>
            </a:r>
            <a:r>
              <a:rPr b="0" lang="en"/>
              <a:t>.</a:t>
            </a:r>
            <a:endParaRPr b="0"/>
          </a:p>
        </p:txBody>
      </p:sp>
      <p:sp>
        <p:nvSpPr>
          <p:cNvPr id="943" name="Google Shape;943;p64"/>
          <p:cNvSpPr txBox="1"/>
          <p:nvPr>
            <p:ph idx="6" type="subTitle"/>
          </p:nvPr>
        </p:nvSpPr>
        <p:spPr>
          <a:xfrm>
            <a:off x="4482800" y="2894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Algorithms</a:t>
            </a:r>
            <a:r>
              <a:rPr lang="en"/>
              <a:t> Used and Justification</a:t>
            </a:r>
            <a:endParaRPr/>
          </a:p>
        </p:txBody>
      </p:sp>
      <p:sp>
        <p:nvSpPr>
          <p:cNvPr id="944" name="Google Shape;944;p64"/>
          <p:cNvSpPr txBox="1"/>
          <p:nvPr>
            <p:ph idx="7" type="subTitle"/>
          </p:nvPr>
        </p:nvSpPr>
        <p:spPr>
          <a:xfrm>
            <a:off x="4482800" y="2662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4</a:t>
            </a:r>
            <a:r>
              <a:rPr b="0" lang="en"/>
              <a:t>.</a:t>
            </a:r>
            <a:endParaRPr b="0"/>
          </a:p>
        </p:txBody>
      </p:sp>
      <p:sp>
        <p:nvSpPr>
          <p:cNvPr id="945" name="Google Shape;945;p64"/>
          <p:cNvSpPr txBox="1"/>
          <p:nvPr>
            <p:ph idx="8" type="subTitle"/>
          </p:nvPr>
        </p:nvSpPr>
        <p:spPr>
          <a:xfrm>
            <a:off x="4482800" y="2361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Challenges Faced</a:t>
            </a:r>
            <a:endParaRPr/>
          </a:p>
        </p:txBody>
      </p:sp>
      <p:sp>
        <p:nvSpPr>
          <p:cNvPr id="946" name="Google Shape;946;p64"/>
          <p:cNvSpPr txBox="1"/>
          <p:nvPr>
            <p:ph idx="9" type="subTitle"/>
          </p:nvPr>
        </p:nvSpPr>
        <p:spPr>
          <a:xfrm>
            <a:off x="4482800" y="2129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3.</a:t>
            </a:r>
            <a:endParaRPr b="0"/>
          </a:p>
        </p:txBody>
      </p:sp>
      <p:sp>
        <p:nvSpPr>
          <p:cNvPr id="947" name="Google Shape;947;p64"/>
          <p:cNvSpPr txBox="1"/>
          <p:nvPr>
            <p:ph idx="13" type="subTitle"/>
          </p:nvPr>
        </p:nvSpPr>
        <p:spPr>
          <a:xfrm>
            <a:off x="4482800" y="1829238"/>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Review over the Data set</a:t>
            </a:r>
            <a:endParaRPr/>
          </a:p>
        </p:txBody>
      </p:sp>
      <p:sp>
        <p:nvSpPr>
          <p:cNvPr id="948" name="Google Shape;948;p64"/>
          <p:cNvSpPr txBox="1"/>
          <p:nvPr>
            <p:ph idx="14" type="subTitle"/>
          </p:nvPr>
        </p:nvSpPr>
        <p:spPr>
          <a:xfrm>
            <a:off x="4482800" y="1596375"/>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2</a:t>
            </a:r>
            <a:r>
              <a:rPr b="0" lang="en"/>
              <a:t>.</a:t>
            </a:r>
            <a:endParaRPr b="0"/>
          </a:p>
        </p:txBody>
      </p:sp>
      <p:sp>
        <p:nvSpPr>
          <p:cNvPr id="949" name="Google Shape;949;p64"/>
          <p:cNvSpPr txBox="1"/>
          <p:nvPr>
            <p:ph idx="15" type="subTitle"/>
          </p:nvPr>
        </p:nvSpPr>
        <p:spPr>
          <a:xfrm>
            <a:off x="4482800" y="129661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Discuss</a:t>
            </a:r>
            <a:r>
              <a:rPr lang="en"/>
              <a:t> the Problem</a:t>
            </a:r>
            <a:endParaRPr/>
          </a:p>
        </p:txBody>
      </p:sp>
      <p:sp>
        <p:nvSpPr>
          <p:cNvPr id="950" name="Google Shape;950;p64"/>
          <p:cNvSpPr txBox="1"/>
          <p:nvPr>
            <p:ph idx="16" type="subTitle"/>
          </p:nvPr>
        </p:nvSpPr>
        <p:spPr>
          <a:xfrm>
            <a:off x="4482800" y="106375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1</a:t>
            </a:r>
            <a:r>
              <a:rPr b="0" lang="en"/>
              <a:t>.</a:t>
            </a:r>
            <a:endParaRPr b="0"/>
          </a:p>
        </p:txBody>
      </p:sp>
      <p:sp>
        <p:nvSpPr>
          <p:cNvPr id="951" name="Google Shape;951;p64"/>
          <p:cNvSpPr txBox="1"/>
          <p:nvPr>
            <p:ph idx="1" type="subTitle"/>
          </p:nvPr>
        </p:nvSpPr>
        <p:spPr>
          <a:xfrm>
            <a:off x="4482800" y="3963975"/>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Closing Thoughts</a:t>
            </a:r>
            <a:endParaRPr/>
          </a:p>
        </p:txBody>
      </p:sp>
      <p:sp>
        <p:nvSpPr>
          <p:cNvPr id="952" name="Google Shape;952;p64"/>
          <p:cNvSpPr txBox="1"/>
          <p:nvPr>
            <p:ph idx="2" type="subTitle"/>
          </p:nvPr>
        </p:nvSpPr>
        <p:spPr>
          <a:xfrm>
            <a:off x="4482800" y="3731112"/>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6.</a:t>
            </a:r>
            <a:endParaRPr b="0"/>
          </a:p>
        </p:txBody>
      </p:sp>
      <p:sp>
        <p:nvSpPr>
          <p:cNvPr id="953" name="Google Shape;953;p64"/>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Final Evaluation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65"/>
          <p:cNvSpPr/>
          <p:nvPr/>
        </p:nvSpPr>
        <p:spPr>
          <a:xfrm>
            <a:off x="6450463"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9" name="Google Shape;959;p65"/>
          <p:cNvSpPr/>
          <p:nvPr/>
        </p:nvSpPr>
        <p:spPr>
          <a:xfrm>
            <a:off x="2721150"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0" name="Google Shape;960;p65"/>
          <p:cNvSpPr/>
          <p:nvPr/>
        </p:nvSpPr>
        <p:spPr>
          <a:xfrm>
            <a:off x="4577544"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1" name="Google Shape;961;p65"/>
          <p:cNvSpPr/>
          <p:nvPr/>
        </p:nvSpPr>
        <p:spPr>
          <a:xfrm>
            <a:off x="857838"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2" name="Google Shape;962;p65"/>
          <p:cNvSpPr/>
          <p:nvPr/>
        </p:nvSpPr>
        <p:spPr>
          <a:xfrm>
            <a:off x="6450481" y="1068125"/>
            <a:ext cx="2006700" cy="3477900"/>
          </a:xfrm>
          <a:prstGeom prst="roundRect">
            <a:avLst>
              <a:gd fmla="val 50000" name="adj"/>
            </a:avLst>
          </a:prstGeom>
          <a:gradFill>
            <a:gsLst>
              <a:gs pos="0">
                <a:schemeClr val="accent3"/>
              </a:gs>
              <a:gs pos="77000">
                <a:schemeClr val="accent1"/>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a:ea typeface="Sora"/>
              <a:cs typeface="Sora"/>
              <a:sym typeface="Sora"/>
            </a:endParaRPr>
          </a:p>
        </p:txBody>
      </p:sp>
      <p:sp>
        <p:nvSpPr>
          <p:cNvPr id="963" name="Google Shape;963;p65"/>
          <p:cNvSpPr txBox="1"/>
          <p:nvPr>
            <p:ph idx="13" type="subTitle"/>
          </p:nvPr>
        </p:nvSpPr>
        <p:spPr>
          <a:xfrm>
            <a:off x="1316847" y="1877700"/>
            <a:ext cx="10887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The Problem</a:t>
            </a:r>
            <a:endParaRPr>
              <a:solidFill>
                <a:schemeClr val="accent3"/>
              </a:solidFill>
            </a:endParaRPr>
          </a:p>
        </p:txBody>
      </p:sp>
      <p:sp>
        <p:nvSpPr>
          <p:cNvPr id="964" name="Google Shape;964;p65"/>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data I analyze CVD, a general term for any cardiovascular disorder.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year, thousands of people are killed due to CVD, with millions being </a:t>
            </a:r>
            <a:r>
              <a:rPr lang="en"/>
              <a:t>debilitated</a:t>
            </a:r>
            <a:r>
              <a:rPr lang="en"/>
              <a:t> by CVD.</a:t>
            </a:r>
            <a:endParaRPr/>
          </a:p>
        </p:txBody>
      </p:sp>
      <p:sp>
        <p:nvSpPr>
          <p:cNvPr id="965" name="Google Shape;965;p65"/>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05 / 13 / 2025</a:t>
            </a:r>
            <a:endParaRPr/>
          </a:p>
        </p:txBody>
      </p:sp>
      <p:sp>
        <p:nvSpPr>
          <p:cNvPr id="966" name="Google Shape;966;p65"/>
          <p:cNvSpPr txBox="1"/>
          <p:nvPr>
            <p:ph idx="2" type="subTitle"/>
          </p:nvPr>
        </p:nvSpPr>
        <p:spPr>
          <a:xfrm>
            <a:off x="2938800" y="1801500"/>
            <a:ext cx="1564500" cy="4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Machine Learning</a:t>
            </a:r>
            <a:endParaRPr>
              <a:solidFill>
                <a:schemeClr val="accent3"/>
              </a:solidFill>
            </a:endParaRPr>
          </a:p>
          <a:p>
            <a:pPr indent="0" lvl="0" marL="0" rtl="0" algn="ctr">
              <a:spcBef>
                <a:spcPts val="0"/>
              </a:spcBef>
              <a:spcAft>
                <a:spcPts val="0"/>
              </a:spcAft>
              <a:buNone/>
            </a:pPr>
            <a:r>
              <a:rPr lang="en">
                <a:solidFill>
                  <a:schemeClr val="accent3"/>
                </a:solidFill>
              </a:rPr>
              <a:t>Outlook</a:t>
            </a:r>
            <a:endParaRPr>
              <a:solidFill>
                <a:schemeClr val="accent3"/>
              </a:solidFill>
            </a:endParaRPr>
          </a:p>
        </p:txBody>
      </p:sp>
      <p:sp>
        <p:nvSpPr>
          <p:cNvPr id="967" name="Google Shape;967;p65"/>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 hoping to Machine learning (Logistic Regression in particular) to account for various factors and variables that contribute to CVD and see what placed patients at high risk.</a:t>
            </a:r>
            <a:endParaRPr/>
          </a:p>
        </p:txBody>
      </p:sp>
      <p:sp>
        <p:nvSpPr>
          <p:cNvPr id="968" name="Google Shape;968;p65"/>
          <p:cNvSpPr txBox="1"/>
          <p:nvPr>
            <p:ph idx="4" type="subTitle"/>
          </p:nvPr>
        </p:nvSpPr>
        <p:spPr>
          <a:xfrm>
            <a:off x="4798644" y="1801500"/>
            <a:ext cx="1564500" cy="4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Real World Application</a:t>
            </a:r>
            <a:endParaRPr>
              <a:solidFill>
                <a:schemeClr val="accent3"/>
              </a:solidFill>
            </a:endParaRPr>
          </a:p>
        </p:txBody>
      </p:sp>
      <p:sp>
        <p:nvSpPr>
          <p:cNvPr id="969" name="Google Shape;969;p65"/>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utilizing the results of my </a:t>
            </a:r>
            <a:r>
              <a:rPr lang="en"/>
              <a:t>logistic</a:t>
            </a:r>
            <a:r>
              <a:rPr lang="en"/>
              <a:t> regression and PCA, I hoped to rank the top </a:t>
            </a:r>
            <a:r>
              <a:rPr lang="en"/>
              <a:t>contributing</a:t>
            </a:r>
            <a:r>
              <a:rPr lang="en"/>
              <a:t> factors and created an educational software to introduce patients to practices that can reduce their risk.</a:t>
            </a:r>
            <a:endParaRPr/>
          </a:p>
        </p:txBody>
      </p:sp>
      <p:sp>
        <p:nvSpPr>
          <p:cNvPr id="970" name="Google Shape;970;p65"/>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Sora"/>
                <a:ea typeface="Sora"/>
                <a:cs typeface="Sora"/>
                <a:sym typeface="Sora"/>
              </a:rPr>
              <a:t>If I had more time on this project I would have expanded this part of the project to be a mobile or web </a:t>
            </a:r>
            <a:r>
              <a:rPr lang="en">
                <a:solidFill>
                  <a:schemeClr val="lt1"/>
                </a:solidFill>
                <a:latin typeface="Sora"/>
                <a:ea typeface="Sora"/>
                <a:cs typeface="Sora"/>
                <a:sym typeface="Sora"/>
              </a:rPr>
              <a:t>application</a:t>
            </a:r>
            <a:r>
              <a:rPr lang="en">
                <a:solidFill>
                  <a:schemeClr val="lt1"/>
                </a:solidFill>
                <a:latin typeface="Sora"/>
                <a:ea typeface="Sora"/>
                <a:cs typeface="Sora"/>
                <a:sym typeface="Sora"/>
              </a:rPr>
              <a:t> for ease of use.</a:t>
            </a:r>
            <a:endParaRPr>
              <a:solidFill>
                <a:schemeClr val="lt1"/>
              </a:solidFill>
              <a:latin typeface="Sora"/>
              <a:ea typeface="Sora"/>
              <a:cs typeface="Sora"/>
              <a:sym typeface="Sora"/>
            </a:endParaRPr>
          </a:p>
        </p:txBody>
      </p:sp>
      <p:sp>
        <p:nvSpPr>
          <p:cNvPr id="971" name="Google Shape;971;p65"/>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72" name="Google Shape;972;p65"/>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73" name="Google Shape;973;p65"/>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74" name="Google Shape;974;p65"/>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75" name="Google Shape;975;p65"/>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Project Overview</a:t>
            </a:r>
            <a:endParaRPr/>
          </a:p>
        </p:txBody>
      </p:sp>
      <p:sp>
        <p:nvSpPr>
          <p:cNvPr id="976" name="Google Shape;976;p65"/>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IBM Plex Sans SemiBold"/>
                <a:ea typeface="IBM Plex Sans SemiBold"/>
                <a:cs typeface="IBM Plex Sans SemiBold"/>
                <a:sym typeface="IBM Plex Sans SemiBold"/>
              </a:rPr>
              <a:t>UI for Software</a:t>
            </a:r>
            <a:endParaRPr>
              <a:solidFill>
                <a:schemeClr val="lt1"/>
              </a:solidFill>
              <a:latin typeface="IBM Plex Sans SemiBold"/>
              <a:ea typeface="IBM Plex Sans SemiBold"/>
              <a:cs typeface="IBM Plex Sans SemiBold"/>
              <a:sym typeface="IBM Plex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66"/>
          <p:cNvSpPr txBox="1"/>
          <p:nvPr>
            <p:ph idx="1" type="body"/>
          </p:nvPr>
        </p:nvSpPr>
        <p:spPr>
          <a:xfrm>
            <a:off x="311700" y="1076275"/>
            <a:ext cx="8520600" cy="3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accent4"/>
                </a:solidFill>
                <a:hlinkClick r:id="rId3">
                  <a:extLst>
                    <a:ext uri="{A12FA001-AC4F-418D-AE19-62706E023703}">
                      <ahyp:hlinkClr val="tx"/>
                    </a:ext>
                  </a:extLst>
                </a:hlinkClick>
              </a:rPr>
              <a:t>Kaggle</a:t>
            </a:r>
            <a:endParaRPr>
              <a:solidFill>
                <a:schemeClr val="accent4"/>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Source Contributors:</a:t>
            </a:r>
            <a:endParaRPr/>
          </a:p>
          <a:p>
            <a:pPr indent="-295275" lvl="0" marL="457200" rtl="0" algn="l">
              <a:spcBef>
                <a:spcPts val="0"/>
              </a:spcBef>
              <a:spcAft>
                <a:spcPts val="0"/>
              </a:spcAft>
              <a:buClr>
                <a:srgbClr val="3C4043"/>
              </a:buClr>
              <a:buSzPts val="1050"/>
              <a:buFont typeface="Inter"/>
              <a:buChar char="●"/>
            </a:pPr>
            <a:r>
              <a:rPr lang="en" sz="1050">
                <a:solidFill>
                  <a:srgbClr val="3C4043"/>
                </a:solidFill>
                <a:latin typeface="Inter"/>
                <a:ea typeface="Inter"/>
                <a:cs typeface="Inter"/>
                <a:sym typeface="Inter"/>
              </a:rPr>
              <a:t>Hungarian Institute of Cardiology. Budapest: Andras Janosi, M.D.</a:t>
            </a:r>
            <a:endParaRPr sz="1050">
              <a:solidFill>
                <a:srgbClr val="3C4043"/>
              </a:solidFill>
              <a:latin typeface="Inter"/>
              <a:ea typeface="Inter"/>
              <a:cs typeface="Inter"/>
              <a:sym typeface="Inter"/>
            </a:endParaRPr>
          </a:p>
          <a:p>
            <a:pPr indent="-295275" lvl="0" marL="457200" rtl="0" algn="l">
              <a:spcBef>
                <a:spcPts val="0"/>
              </a:spcBef>
              <a:spcAft>
                <a:spcPts val="0"/>
              </a:spcAft>
              <a:buClr>
                <a:srgbClr val="3C4043"/>
              </a:buClr>
              <a:buSzPts val="1050"/>
              <a:buFont typeface="Inter"/>
              <a:buChar char="●"/>
            </a:pPr>
            <a:r>
              <a:rPr lang="en" sz="1050">
                <a:solidFill>
                  <a:srgbClr val="3C4043"/>
                </a:solidFill>
                <a:latin typeface="Inter"/>
                <a:ea typeface="Inter"/>
                <a:cs typeface="Inter"/>
                <a:sym typeface="Inter"/>
              </a:rPr>
              <a:t>University Hospital, Zurich, Switzerland: William Steinbrunn, M.D.</a:t>
            </a:r>
            <a:endParaRPr sz="1050">
              <a:solidFill>
                <a:srgbClr val="3C4043"/>
              </a:solidFill>
              <a:latin typeface="Inter"/>
              <a:ea typeface="Inter"/>
              <a:cs typeface="Inter"/>
              <a:sym typeface="Inter"/>
            </a:endParaRPr>
          </a:p>
          <a:p>
            <a:pPr indent="-295275" lvl="0" marL="457200" rtl="0" algn="l">
              <a:spcBef>
                <a:spcPts val="0"/>
              </a:spcBef>
              <a:spcAft>
                <a:spcPts val="0"/>
              </a:spcAft>
              <a:buClr>
                <a:srgbClr val="3C4043"/>
              </a:buClr>
              <a:buSzPts val="1050"/>
              <a:buFont typeface="Inter"/>
              <a:buChar char="●"/>
            </a:pPr>
            <a:r>
              <a:rPr lang="en" sz="1050">
                <a:solidFill>
                  <a:srgbClr val="3C4043"/>
                </a:solidFill>
                <a:latin typeface="Inter"/>
                <a:ea typeface="Inter"/>
                <a:cs typeface="Inter"/>
                <a:sym typeface="Inter"/>
              </a:rPr>
              <a:t>University Hospital, Basel, Switzerland: Matthias Pfisterer, M.D.</a:t>
            </a:r>
            <a:endParaRPr sz="1050">
              <a:solidFill>
                <a:srgbClr val="3C4043"/>
              </a:solidFill>
              <a:latin typeface="Inter"/>
              <a:ea typeface="Inter"/>
              <a:cs typeface="Inter"/>
              <a:sym typeface="Inter"/>
            </a:endParaRPr>
          </a:p>
          <a:p>
            <a:pPr indent="-295275" lvl="0" marL="457200" rtl="0" algn="l">
              <a:spcBef>
                <a:spcPts val="0"/>
              </a:spcBef>
              <a:spcAft>
                <a:spcPts val="0"/>
              </a:spcAft>
              <a:buClr>
                <a:srgbClr val="3C4043"/>
              </a:buClr>
              <a:buSzPts val="1050"/>
              <a:buFont typeface="Inter"/>
              <a:buChar char="●"/>
            </a:pPr>
            <a:r>
              <a:rPr lang="en" sz="1050">
                <a:solidFill>
                  <a:srgbClr val="3C4043"/>
                </a:solidFill>
                <a:latin typeface="Inter"/>
                <a:ea typeface="Inter"/>
                <a:cs typeface="Inter"/>
                <a:sym typeface="Inter"/>
              </a:rPr>
              <a:t>V.A. Medical Center, Long Beach and Cleveland Clinic Foundation: Robert Detrano, M.D., PhD.</a:t>
            </a:r>
            <a:endParaRPr sz="1050">
              <a:solidFill>
                <a:srgbClr val="3C4043"/>
              </a:solidFill>
              <a:latin typeface="Inter"/>
              <a:ea typeface="Inter"/>
              <a:cs typeface="Inter"/>
              <a:sym typeface="Inter"/>
            </a:endParaRPr>
          </a:p>
          <a:p>
            <a:pPr indent="0" lvl="0" marL="0" rtl="0" algn="l">
              <a:spcBef>
                <a:spcPts val="0"/>
              </a:spcBef>
              <a:spcAft>
                <a:spcPts val="0"/>
              </a:spcAft>
              <a:buNone/>
            </a:pPr>
            <a:r>
              <a:t/>
            </a:r>
            <a:endParaRPr sz="1050">
              <a:solidFill>
                <a:srgbClr val="3C4043"/>
              </a:solidFill>
              <a:latin typeface="Inter"/>
              <a:ea typeface="Inter"/>
              <a:cs typeface="Inter"/>
              <a:sym typeface="Inter"/>
            </a:endParaRPr>
          </a:p>
          <a:p>
            <a:pPr indent="0" lvl="0" marL="0" rtl="0" algn="l">
              <a:spcBef>
                <a:spcPts val="0"/>
              </a:spcBef>
              <a:spcAft>
                <a:spcPts val="0"/>
              </a:spcAft>
              <a:buNone/>
            </a:pPr>
            <a:r>
              <a:rPr lang="en">
                <a:solidFill>
                  <a:srgbClr val="3C4043"/>
                </a:solidFill>
              </a:rPr>
              <a:t>My dataset has 14 features with over 300 observations (or patients recorded)</a:t>
            </a:r>
            <a:endParaRPr>
              <a:solidFill>
                <a:srgbClr val="3C4043"/>
              </a:solidFill>
            </a:endParaRPr>
          </a:p>
          <a:p>
            <a:pPr indent="-304800" lvl="0" marL="457200" rtl="0" algn="l">
              <a:spcBef>
                <a:spcPts val="0"/>
              </a:spcBef>
              <a:spcAft>
                <a:spcPts val="0"/>
              </a:spcAft>
              <a:buClr>
                <a:srgbClr val="3C4043"/>
              </a:buClr>
              <a:buSzPts val="1200"/>
              <a:buChar char="●"/>
            </a:pPr>
            <a:r>
              <a:rPr lang="en">
                <a:solidFill>
                  <a:srgbClr val="3C4043"/>
                </a:solidFill>
              </a:rPr>
              <a:t>Concerns</a:t>
            </a:r>
            <a:endParaRPr>
              <a:solidFill>
                <a:srgbClr val="3C4043"/>
              </a:solidFill>
            </a:endParaRPr>
          </a:p>
          <a:p>
            <a:pPr indent="-304800" lvl="1" marL="914400" rtl="0" algn="l">
              <a:spcBef>
                <a:spcPts val="0"/>
              </a:spcBef>
              <a:spcAft>
                <a:spcPts val="0"/>
              </a:spcAft>
              <a:buClr>
                <a:srgbClr val="3C4043"/>
              </a:buClr>
              <a:buSzPts val="1200"/>
              <a:buChar char="○"/>
            </a:pPr>
            <a:r>
              <a:rPr lang="en">
                <a:solidFill>
                  <a:srgbClr val="3C4043"/>
                </a:solidFill>
              </a:rPr>
              <a:t>I was worried I did not have enough features to apply </a:t>
            </a:r>
            <a:r>
              <a:rPr lang="en">
                <a:solidFill>
                  <a:srgbClr val="3C4043"/>
                </a:solidFill>
              </a:rPr>
              <a:t>logistic</a:t>
            </a:r>
            <a:r>
              <a:rPr lang="en">
                <a:solidFill>
                  <a:srgbClr val="3C4043"/>
                </a:solidFill>
              </a:rPr>
              <a:t> regression on, and that these features may not exhibit a strong </a:t>
            </a:r>
            <a:r>
              <a:rPr lang="en">
                <a:solidFill>
                  <a:srgbClr val="3C4043"/>
                </a:solidFill>
              </a:rPr>
              <a:t>connection</a:t>
            </a:r>
            <a:r>
              <a:rPr lang="en">
                <a:solidFill>
                  <a:srgbClr val="3C4043"/>
                </a:solidFill>
              </a:rPr>
              <a:t> or correlation with CVD outcomes</a:t>
            </a:r>
            <a:endParaRPr>
              <a:solidFill>
                <a:srgbClr val="3C4043"/>
              </a:solidFill>
            </a:endParaRPr>
          </a:p>
          <a:p>
            <a:pPr indent="-304800" lvl="1" marL="914400" rtl="0" algn="l">
              <a:spcBef>
                <a:spcPts val="0"/>
              </a:spcBef>
              <a:spcAft>
                <a:spcPts val="0"/>
              </a:spcAft>
              <a:buClr>
                <a:srgbClr val="3C4043"/>
              </a:buClr>
              <a:buSzPts val="1200"/>
              <a:buChar char="○"/>
            </a:pPr>
            <a:r>
              <a:rPr lang="en">
                <a:solidFill>
                  <a:srgbClr val="3C4043"/>
                </a:solidFill>
              </a:rPr>
              <a:t>I also was worried that my data might not have enough observations to display enough information and influence my </a:t>
            </a:r>
            <a:r>
              <a:rPr lang="en">
                <a:solidFill>
                  <a:srgbClr val="3C4043"/>
                </a:solidFill>
              </a:rPr>
              <a:t>algorithms</a:t>
            </a:r>
            <a:r>
              <a:rPr lang="en">
                <a:solidFill>
                  <a:srgbClr val="3C4043"/>
                </a:solidFill>
              </a:rPr>
              <a:t> with noise</a:t>
            </a:r>
            <a:endParaRPr>
              <a:solidFill>
                <a:srgbClr val="3C4043"/>
              </a:solidFill>
            </a:endParaRPr>
          </a:p>
          <a:p>
            <a:pPr indent="-304800" lvl="2" marL="1371600" rtl="0" algn="l">
              <a:spcBef>
                <a:spcPts val="0"/>
              </a:spcBef>
              <a:spcAft>
                <a:spcPts val="0"/>
              </a:spcAft>
              <a:buClr>
                <a:srgbClr val="3C4043"/>
              </a:buClr>
              <a:buSzPts val="1200"/>
              <a:buChar char="■"/>
            </a:pPr>
            <a:r>
              <a:rPr lang="en">
                <a:solidFill>
                  <a:srgbClr val="3C4043"/>
                </a:solidFill>
              </a:rPr>
              <a:t>My data also only captures the cardiovascular history of select patients and may not be inclusive to other patients with varying medical history etc.</a:t>
            </a:r>
            <a:endParaRPr>
              <a:solidFill>
                <a:srgbClr val="3C4043"/>
              </a:solidFill>
            </a:endParaRPr>
          </a:p>
          <a:p>
            <a:pPr indent="0" lvl="0" marL="0" rtl="0" algn="l">
              <a:spcBef>
                <a:spcPts val="0"/>
              </a:spcBef>
              <a:spcAft>
                <a:spcPts val="0"/>
              </a:spcAft>
              <a:buNone/>
            </a:pPr>
            <a:r>
              <a:t/>
            </a:r>
            <a:endParaRPr>
              <a:solidFill>
                <a:srgbClr val="3C4043"/>
              </a:solidFill>
            </a:endParaRPr>
          </a:p>
          <a:p>
            <a:pPr indent="0" lvl="0" marL="0" rtl="0" algn="l">
              <a:spcBef>
                <a:spcPts val="0"/>
              </a:spcBef>
              <a:spcAft>
                <a:spcPts val="0"/>
              </a:spcAft>
              <a:buNone/>
            </a:pPr>
            <a:r>
              <a:rPr lang="en">
                <a:solidFill>
                  <a:srgbClr val="3C4043"/>
                </a:solidFill>
              </a:rPr>
              <a:t>Preprocessing on my Data</a:t>
            </a:r>
            <a:endParaRPr>
              <a:solidFill>
                <a:srgbClr val="3C4043"/>
              </a:solidFill>
            </a:endParaRPr>
          </a:p>
          <a:p>
            <a:pPr indent="-304800" lvl="0" marL="457200" rtl="0" algn="l">
              <a:spcBef>
                <a:spcPts val="0"/>
              </a:spcBef>
              <a:spcAft>
                <a:spcPts val="0"/>
              </a:spcAft>
              <a:buClr>
                <a:srgbClr val="3C4043"/>
              </a:buClr>
              <a:buSzPts val="1200"/>
              <a:buChar char="●"/>
            </a:pPr>
            <a:r>
              <a:rPr lang="en">
                <a:solidFill>
                  <a:srgbClr val="3C4043"/>
                </a:solidFill>
              </a:rPr>
              <a:t>I ran my previous </a:t>
            </a:r>
            <a:r>
              <a:rPr lang="en">
                <a:solidFill>
                  <a:srgbClr val="3C4043"/>
                </a:solidFill>
              </a:rPr>
              <a:t>logistic</a:t>
            </a:r>
            <a:r>
              <a:rPr lang="en">
                <a:solidFill>
                  <a:srgbClr val="3C4043"/>
                </a:solidFill>
              </a:rPr>
              <a:t> regression models on this data </a:t>
            </a:r>
            <a:endParaRPr>
              <a:solidFill>
                <a:srgbClr val="3C4043"/>
              </a:solidFill>
            </a:endParaRPr>
          </a:p>
          <a:p>
            <a:pPr indent="-304800" lvl="0" marL="457200" rtl="0" algn="l">
              <a:spcBef>
                <a:spcPts val="0"/>
              </a:spcBef>
              <a:spcAft>
                <a:spcPts val="0"/>
              </a:spcAft>
              <a:buClr>
                <a:srgbClr val="3C4043"/>
              </a:buClr>
              <a:buSzPts val="1200"/>
              <a:buChar char="●"/>
            </a:pPr>
            <a:r>
              <a:rPr lang="en">
                <a:solidFill>
                  <a:srgbClr val="3C4043"/>
                </a:solidFill>
              </a:rPr>
              <a:t>Applied normalization and standardization on my data to scale varying metrics </a:t>
            </a:r>
            <a:endParaRPr>
              <a:solidFill>
                <a:srgbClr val="3C4043"/>
              </a:solidFill>
            </a:endParaRPr>
          </a:p>
          <a:p>
            <a:pPr indent="-304800" lvl="0" marL="457200" rtl="0" algn="l">
              <a:spcBef>
                <a:spcPts val="0"/>
              </a:spcBef>
              <a:spcAft>
                <a:spcPts val="0"/>
              </a:spcAft>
              <a:buClr>
                <a:srgbClr val="3C4043"/>
              </a:buClr>
              <a:buSzPts val="1200"/>
              <a:buChar char="●"/>
            </a:pPr>
            <a:r>
              <a:rPr lang="en">
                <a:solidFill>
                  <a:srgbClr val="3C4043"/>
                </a:solidFill>
              </a:rPr>
              <a:t>If I were to include data from other health sources I would have to retain information so data is consistent and remove and NaN values present</a:t>
            </a:r>
            <a:endParaRPr>
              <a:solidFill>
                <a:srgbClr val="3C4043"/>
              </a:solidFill>
            </a:endParaRPr>
          </a:p>
        </p:txBody>
      </p:sp>
      <p:sp>
        <p:nvSpPr>
          <p:cNvPr id="982" name="Google Shape;982;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67"/>
          <p:cNvSpPr txBox="1"/>
          <p:nvPr>
            <p:ph idx="1" type="body"/>
          </p:nvPr>
        </p:nvSpPr>
        <p:spPr>
          <a:xfrm>
            <a:off x="4631450" y="2627225"/>
            <a:ext cx="2896200" cy="18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Numerically Ranking and Measuring the Impact of each Metric</a:t>
            </a:r>
            <a:endParaRPr sz="1600">
              <a:latin typeface="IBM Plex Sans Medium"/>
              <a:ea typeface="IBM Plex Sans Medium"/>
              <a:cs typeface="IBM Plex Sans Medium"/>
              <a:sym typeface="IBM Plex Sans Medium"/>
            </a:endParaRPr>
          </a:p>
          <a:p>
            <a:pPr indent="0" lvl="0" marL="0" rtl="0" algn="l">
              <a:spcBef>
                <a:spcPts val="800"/>
              </a:spcBef>
              <a:spcAft>
                <a:spcPts val="0"/>
              </a:spcAft>
              <a:buNone/>
            </a:pPr>
            <a:r>
              <a:rPr lang="en">
                <a:latin typeface="Sora Light"/>
                <a:ea typeface="Sora Light"/>
                <a:cs typeface="Sora Light"/>
                <a:sym typeface="Sora Light"/>
              </a:rPr>
              <a:t>Ranking each feature in my data by a certain numerical value to later judge whether patients were in a ‘healthy’ range was extremely difficult</a:t>
            </a:r>
            <a:endParaRPr>
              <a:latin typeface="Sora Light"/>
              <a:ea typeface="Sora Light"/>
              <a:cs typeface="Sora Light"/>
              <a:sym typeface="Sora Light"/>
            </a:endParaRPr>
          </a:p>
          <a:p>
            <a:pPr indent="0" lvl="0" marL="0" rtl="0" algn="l">
              <a:spcBef>
                <a:spcPts val="800"/>
              </a:spcBef>
              <a:spcAft>
                <a:spcPts val="800"/>
              </a:spcAft>
              <a:buNone/>
            </a:pPr>
            <a:r>
              <a:t/>
            </a:r>
            <a:endParaRPr>
              <a:latin typeface="Sora Light"/>
              <a:ea typeface="Sora Light"/>
              <a:cs typeface="Sora Light"/>
              <a:sym typeface="Sora Light"/>
            </a:endParaRPr>
          </a:p>
        </p:txBody>
      </p:sp>
      <p:sp>
        <p:nvSpPr>
          <p:cNvPr id="988" name="Google Shape;988;p67"/>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05 / 13 / 2025</a:t>
            </a:r>
            <a:endParaRPr/>
          </a:p>
        </p:txBody>
      </p:sp>
      <p:sp>
        <p:nvSpPr>
          <p:cNvPr id="989" name="Google Shape;989;p67"/>
          <p:cNvSpPr txBox="1"/>
          <p:nvPr>
            <p:ph idx="3" type="title"/>
          </p:nvPr>
        </p:nvSpPr>
        <p:spPr>
          <a:xfrm>
            <a:off x="115025" y="502775"/>
            <a:ext cx="3905400" cy="738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Major Challenges</a:t>
            </a:r>
            <a:endParaRPr/>
          </a:p>
        </p:txBody>
      </p:sp>
      <p:sp>
        <p:nvSpPr>
          <p:cNvPr id="990" name="Google Shape;990;p67"/>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Small Dataset</a:t>
            </a:r>
            <a:endParaRPr sz="1600">
              <a:latin typeface="IBM Plex Sans Medium"/>
              <a:ea typeface="IBM Plex Sans Medium"/>
              <a:cs typeface="IBM Plex Sans Medium"/>
              <a:sym typeface="IBM Plex Sans Medium"/>
            </a:endParaRPr>
          </a:p>
          <a:p>
            <a:pPr indent="0" lvl="0" marL="0" rtl="0" algn="l">
              <a:spcBef>
                <a:spcPts val="800"/>
              </a:spcBef>
              <a:spcAft>
                <a:spcPts val="0"/>
              </a:spcAft>
              <a:buNone/>
            </a:pPr>
            <a:r>
              <a:rPr lang="en">
                <a:latin typeface="Sora Light"/>
                <a:ea typeface="Sora Light"/>
                <a:cs typeface="Sora Light"/>
                <a:sym typeface="Sora Light"/>
              </a:rPr>
              <a:t>If given more time I would have gathered data from more sources and congregated them into one data set. The issue is this can be very time consuming because how varied different health data is, and I </a:t>
            </a:r>
            <a:r>
              <a:rPr lang="en">
                <a:latin typeface="Sora Light"/>
                <a:ea typeface="Sora Light"/>
                <a:cs typeface="Sora Light"/>
                <a:sym typeface="Sora Light"/>
              </a:rPr>
              <a:t>wasn't</a:t>
            </a:r>
            <a:r>
              <a:rPr lang="en">
                <a:latin typeface="Sora Light"/>
                <a:ea typeface="Sora Light"/>
                <a:cs typeface="Sora Light"/>
                <a:sym typeface="Sora Light"/>
              </a:rPr>
              <a:t> sure how to deal with </a:t>
            </a:r>
            <a:r>
              <a:rPr lang="en">
                <a:latin typeface="Sora Light"/>
                <a:ea typeface="Sora Light"/>
                <a:cs typeface="Sora Light"/>
                <a:sym typeface="Sora Light"/>
              </a:rPr>
              <a:t>potential</a:t>
            </a:r>
            <a:r>
              <a:rPr lang="en">
                <a:latin typeface="Sora Light"/>
                <a:ea typeface="Sora Light"/>
                <a:cs typeface="Sora Light"/>
                <a:sym typeface="Sora Light"/>
              </a:rPr>
              <a:t> NaN data.</a:t>
            </a:r>
            <a:endParaRPr>
              <a:latin typeface="Sora Light"/>
              <a:ea typeface="Sora Light"/>
              <a:cs typeface="Sora Light"/>
              <a:sym typeface="Sora Light"/>
            </a:endParaRPr>
          </a:p>
          <a:p>
            <a:pPr indent="0" lvl="0" marL="0" rtl="0" algn="l">
              <a:spcBef>
                <a:spcPts val="800"/>
              </a:spcBef>
              <a:spcAft>
                <a:spcPts val="800"/>
              </a:spcAft>
              <a:buNone/>
            </a:pPr>
            <a:r>
              <a:t/>
            </a:r>
            <a:endParaRPr>
              <a:latin typeface="Sora Light"/>
              <a:ea typeface="Sora Light"/>
              <a:cs typeface="Sora Light"/>
              <a:sym typeface="Sora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a:t>
            </a:r>
            <a:r>
              <a:rPr lang="en"/>
              <a:t> Utilized</a:t>
            </a:r>
            <a:endParaRPr/>
          </a:p>
        </p:txBody>
      </p:sp>
      <p:sp>
        <p:nvSpPr>
          <p:cNvPr id="996" name="Google Shape;996;p68"/>
          <p:cNvSpPr txBox="1"/>
          <p:nvPr>
            <p:ph idx="1" type="body"/>
          </p:nvPr>
        </p:nvSpPr>
        <p:spPr>
          <a:xfrm>
            <a:off x="311700" y="1152475"/>
            <a:ext cx="4473900" cy="365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 first applied </a:t>
            </a:r>
            <a:r>
              <a:rPr lang="en"/>
              <a:t>logistic</a:t>
            </a:r>
            <a:r>
              <a:rPr lang="en"/>
              <a:t> regression directly on the raw data, but that basically never performs well because of how the data is scaled.</a:t>
            </a:r>
            <a:endParaRPr/>
          </a:p>
          <a:p>
            <a:pPr indent="0" lvl="0" marL="0" rtl="0" algn="l">
              <a:spcBef>
                <a:spcPts val="800"/>
              </a:spcBef>
              <a:spcAft>
                <a:spcPts val="0"/>
              </a:spcAft>
              <a:buNone/>
            </a:pPr>
            <a:r>
              <a:rPr lang="en"/>
              <a:t>I saw </a:t>
            </a:r>
            <a:r>
              <a:rPr lang="en"/>
              <a:t>similar</a:t>
            </a:r>
            <a:r>
              <a:rPr lang="en"/>
              <a:t> performance on all of the other </a:t>
            </a:r>
            <a:r>
              <a:rPr lang="en"/>
              <a:t>algorithms</a:t>
            </a:r>
            <a:r>
              <a:rPr lang="en"/>
              <a:t> with the </a:t>
            </a:r>
            <a:r>
              <a:rPr lang="en"/>
              <a:t>exception</a:t>
            </a:r>
            <a:r>
              <a:rPr lang="en"/>
              <a:t> of feature selection (likely because it was applied directly on the raw data and not a preprocessed form of it)</a:t>
            </a:r>
            <a:endParaRPr/>
          </a:p>
          <a:p>
            <a:pPr indent="0" lvl="0" marL="0" rtl="0" algn="l">
              <a:spcBef>
                <a:spcPts val="800"/>
              </a:spcBef>
              <a:spcAft>
                <a:spcPts val="0"/>
              </a:spcAft>
              <a:buNone/>
            </a:pPr>
            <a:r>
              <a:rPr lang="en"/>
              <a:t>Even though PCA usually performed the best in the AUC curve, the way each principal </a:t>
            </a:r>
            <a:r>
              <a:rPr lang="en"/>
              <a:t>component</a:t>
            </a:r>
            <a:r>
              <a:rPr lang="en"/>
              <a:t> is designed is to capture as much variance in the input data as possible. So when I needed measure the impact of each feature on the target variable, PCA did not work.</a:t>
            </a:r>
            <a:endParaRPr/>
          </a:p>
          <a:p>
            <a:pPr indent="0" lvl="0" marL="0" rtl="0" algn="l">
              <a:spcBef>
                <a:spcPts val="800"/>
              </a:spcBef>
              <a:spcAft>
                <a:spcPts val="800"/>
              </a:spcAft>
              <a:buNone/>
            </a:pPr>
            <a:r>
              <a:rPr lang="en"/>
              <a:t>So for my educational software application I utilized the weights I got from my </a:t>
            </a:r>
            <a:r>
              <a:rPr b="1" lang="en"/>
              <a:t>normalized </a:t>
            </a:r>
            <a:r>
              <a:rPr b="1" lang="en"/>
              <a:t>logistic</a:t>
            </a:r>
            <a:r>
              <a:rPr b="1" lang="en"/>
              <a:t> regression model</a:t>
            </a:r>
            <a:r>
              <a:rPr lang="en"/>
              <a:t>.</a:t>
            </a:r>
            <a:endParaRPr/>
          </a:p>
        </p:txBody>
      </p:sp>
      <p:pic>
        <p:nvPicPr>
          <p:cNvPr id="997" name="Google Shape;997;p68" title="Screenshot 2025-05-14 084651.png"/>
          <p:cNvPicPr preferRelativeResize="0"/>
          <p:nvPr>
            <p:ph idx="2" type="pic"/>
          </p:nvPr>
        </p:nvPicPr>
        <p:blipFill rotWithShape="1">
          <a:blip r:embed="rId3">
            <a:alphaModFix/>
          </a:blip>
          <a:srcRect b="0" l="0" r="0" t="0"/>
          <a:stretch/>
        </p:blipFill>
        <p:spPr>
          <a:xfrm>
            <a:off x="4848513" y="1199648"/>
            <a:ext cx="4213375" cy="27442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10-Fold Cross Validation for Each Model</a:t>
            </a:r>
            <a:endParaRPr/>
          </a:p>
        </p:txBody>
      </p:sp>
      <p:sp>
        <p:nvSpPr>
          <p:cNvPr id="1003" name="Google Shape;1003;p69"/>
          <p:cNvSpPr txBox="1"/>
          <p:nvPr>
            <p:ph idx="1" type="body"/>
          </p:nvPr>
        </p:nvSpPr>
        <p:spPr>
          <a:xfrm>
            <a:off x="311700" y="1152475"/>
            <a:ext cx="4473900" cy="3702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Even though I ended up choosing the </a:t>
            </a:r>
            <a:r>
              <a:rPr lang="en"/>
              <a:t>logistic</a:t>
            </a:r>
            <a:r>
              <a:rPr lang="en"/>
              <a:t> regression model on normalized data, I trained all of my models and tested them using 10-fold cross validation. </a:t>
            </a:r>
            <a:endParaRPr/>
          </a:p>
          <a:p>
            <a:pPr indent="-304800" lvl="0" marL="457200" rtl="0" algn="l">
              <a:spcBef>
                <a:spcPts val="800"/>
              </a:spcBef>
              <a:spcAft>
                <a:spcPts val="0"/>
              </a:spcAft>
              <a:buSzPts val="1200"/>
              <a:buChar char="●"/>
            </a:pPr>
            <a:r>
              <a:rPr lang="en"/>
              <a:t>Separated</a:t>
            </a:r>
            <a:r>
              <a:rPr lang="en"/>
              <a:t> data into 10 chunks</a:t>
            </a:r>
            <a:endParaRPr/>
          </a:p>
          <a:p>
            <a:pPr indent="-304800" lvl="0" marL="457200" rtl="0" algn="l">
              <a:spcBef>
                <a:spcPts val="1000"/>
              </a:spcBef>
              <a:spcAft>
                <a:spcPts val="0"/>
              </a:spcAft>
              <a:buSzPts val="1200"/>
              <a:buChar char="●"/>
            </a:pPr>
            <a:r>
              <a:rPr lang="en"/>
              <a:t>Utilized each chunk as testing data with the other nine as training data to optimize each regression model and utilize gradient </a:t>
            </a:r>
            <a:r>
              <a:rPr lang="en"/>
              <a:t>descent</a:t>
            </a:r>
            <a:r>
              <a:rPr lang="en"/>
              <a:t> to minimize cost function</a:t>
            </a:r>
            <a:endParaRPr/>
          </a:p>
          <a:p>
            <a:pPr indent="0" lvl="0" marL="0" rtl="0" algn="l">
              <a:spcBef>
                <a:spcPts val="1000"/>
              </a:spcBef>
              <a:spcAft>
                <a:spcPts val="1000"/>
              </a:spcAft>
              <a:buNone/>
            </a:pPr>
            <a:r>
              <a:rPr lang="en"/>
              <a:t>I stored each model in a list, and I iterated through all of them. For </a:t>
            </a:r>
            <a:r>
              <a:rPr lang="en"/>
              <a:t>each</a:t>
            </a:r>
            <a:r>
              <a:rPr lang="en"/>
              <a:t> model I iterated through every fold so I could apply the 10 fold cross validation equally for each model so they were trained under the same conditions. This way no model’s performance could be momentarily enhanced or harmed relative to other models based on a lucky distribution of testing &amp; training data.</a:t>
            </a:r>
            <a:endParaRPr/>
          </a:p>
        </p:txBody>
      </p:sp>
      <p:pic>
        <p:nvPicPr>
          <p:cNvPr id="1004" name="Google Shape;1004;p69"/>
          <p:cNvPicPr preferRelativeResize="0"/>
          <p:nvPr/>
        </p:nvPicPr>
        <p:blipFill rotWithShape="1">
          <a:blip r:embed="rId3">
            <a:alphaModFix/>
          </a:blip>
          <a:srcRect b="2345" l="2043" r="2482" t="2715"/>
          <a:stretch/>
        </p:blipFill>
        <p:spPr>
          <a:xfrm>
            <a:off x="4785600" y="1930978"/>
            <a:ext cx="4215050" cy="23576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010" name="Google Shape;1010;p70"/>
          <p:cNvSpPr txBox="1"/>
          <p:nvPr>
            <p:ph idx="1" type="body"/>
          </p:nvPr>
        </p:nvSpPr>
        <p:spPr>
          <a:xfrm>
            <a:off x="311700" y="1152475"/>
            <a:ext cx="4473900" cy="3593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00"/>
              <a:t>I found that these features on the right were the most impactful for the model (logistic regression with normalization for preprocessing) to determine whether or not a patient would develop CVD.</a:t>
            </a:r>
            <a:endParaRPr sz="1100"/>
          </a:p>
          <a:p>
            <a:pPr indent="0" lvl="0" marL="0" rtl="0" algn="l">
              <a:spcBef>
                <a:spcPts val="800"/>
              </a:spcBef>
              <a:spcAft>
                <a:spcPts val="0"/>
              </a:spcAft>
              <a:buNone/>
            </a:pPr>
            <a:r>
              <a:rPr lang="en" sz="1100"/>
              <a:t>Slope - The rate at which a person’s heart can change its rate (think about it like the acceleration of the heart)</a:t>
            </a:r>
            <a:endParaRPr sz="1100"/>
          </a:p>
          <a:p>
            <a:pPr indent="0" lvl="0" marL="0" rtl="0" algn="l">
              <a:spcBef>
                <a:spcPts val="800"/>
              </a:spcBef>
              <a:spcAft>
                <a:spcPts val="0"/>
              </a:spcAft>
              <a:buNone/>
            </a:pPr>
            <a:r>
              <a:rPr lang="en" sz="1100"/>
              <a:t>Thal - Stands for </a:t>
            </a:r>
            <a:r>
              <a:rPr lang="en" sz="1100"/>
              <a:t>Thalassemia and are a group of genetic blood disorders that impact the efficiency of hemoglobin</a:t>
            </a:r>
            <a:endParaRPr sz="1100"/>
          </a:p>
          <a:p>
            <a:pPr indent="0" lvl="0" marL="0" rtl="0" algn="l">
              <a:spcBef>
                <a:spcPts val="800"/>
              </a:spcBef>
              <a:spcAft>
                <a:spcPts val="0"/>
              </a:spcAft>
              <a:buNone/>
            </a:pPr>
            <a:r>
              <a:rPr lang="en" sz="1100"/>
              <a:t>Trestbps - A person’s resting heart rate</a:t>
            </a:r>
            <a:endParaRPr sz="1100"/>
          </a:p>
          <a:p>
            <a:pPr indent="0" lvl="0" marL="0" rtl="0" algn="l">
              <a:spcBef>
                <a:spcPts val="800"/>
              </a:spcBef>
              <a:spcAft>
                <a:spcPts val="0"/>
              </a:spcAft>
              <a:buNone/>
            </a:pPr>
            <a:r>
              <a:rPr lang="en" sz="1100"/>
              <a:t>Exang - Stands for exercise-induced angina, or the tendency for a person to experience chest pains during exercise</a:t>
            </a:r>
            <a:endParaRPr sz="1100"/>
          </a:p>
          <a:p>
            <a:pPr indent="0" lvl="0" marL="0" rtl="0" algn="l">
              <a:spcBef>
                <a:spcPts val="800"/>
              </a:spcBef>
              <a:spcAft>
                <a:spcPts val="800"/>
              </a:spcAft>
              <a:buNone/>
            </a:pPr>
            <a:r>
              <a:rPr lang="en" sz="1100"/>
              <a:t>Ca - refers to the Calcium levels in a patient’s bloodstream and measures how potentially clogged a person’s blood vessels are (this is also correlated with blood pressure and the efficiency of blood circulation)</a:t>
            </a:r>
            <a:endParaRPr sz="1100"/>
          </a:p>
        </p:txBody>
      </p:sp>
      <p:pic>
        <p:nvPicPr>
          <p:cNvPr id="1011" name="Google Shape;1011;p70" title="Screenshot 2025-05-14 121453.png"/>
          <p:cNvPicPr preferRelativeResize="0"/>
          <p:nvPr>
            <p:ph idx="2" type="pic"/>
          </p:nvPr>
        </p:nvPicPr>
        <p:blipFill rotWithShape="1">
          <a:blip r:embed="rId3">
            <a:alphaModFix/>
          </a:blip>
          <a:srcRect b="0" l="0" r="0" t="0"/>
          <a:stretch/>
        </p:blipFill>
        <p:spPr>
          <a:xfrm>
            <a:off x="5535600" y="1267700"/>
            <a:ext cx="3296700" cy="3644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71"/>
          <p:cNvSpPr txBox="1"/>
          <p:nvPr>
            <p:ph idx="1" type="body"/>
          </p:nvPr>
        </p:nvSpPr>
        <p:spPr>
          <a:xfrm>
            <a:off x="311700" y="1152475"/>
            <a:ext cx="8480700" cy="3099000"/>
          </a:xfrm>
          <a:prstGeom prst="rect">
            <a:avLst/>
          </a:prstGeom>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AutoNum type="arabicParenR"/>
            </a:pPr>
            <a:r>
              <a:rPr lang="en"/>
              <a:t>I think overall the project and UI perform pretty well given the dataset. </a:t>
            </a:r>
            <a:endParaRPr/>
          </a:p>
          <a:p>
            <a:pPr indent="-304800" lvl="0" marL="457200" rtl="0" algn="l">
              <a:lnSpc>
                <a:spcPct val="150000"/>
              </a:lnSpc>
              <a:spcBef>
                <a:spcPts val="1000"/>
              </a:spcBef>
              <a:spcAft>
                <a:spcPts val="0"/>
              </a:spcAft>
              <a:buSzPts val="1200"/>
              <a:buAutoNum type="arabicParenR"/>
            </a:pPr>
            <a:r>
              <a:rPr lang="en"/>
              <a:t>However there </a:t>
            </a:r>
            <a:r>
              <a:rPr lang="en"/>
              <a:t>definitely</a:t>
            </a:r>
            <a:r>
              <a:rPr lang="en"/>
              <a:t> are weaknesses in the performance and evaluation of the dataset</a:t>
            </a:r>
            <a:endParaRPr/>
          </a:p>
          <a:p>
            <a:pPr indent="-304800" lvl="1" marL="914400" rtl="0" algn="l">
              <a:lnSpc>
                <a:spcPct val="150000"/>
              </a:lnSpc>
              <a:spcBef>
                <a:spcPts val="1000"/>
              </a:spcBef>
              <a:spcAft>
                <a:spcPts val="0"/>
              </a:spcAft>
              <a:buSzPts val="1200"/>
              <a:buAutoNum type="alphaLcParenR"/>
            </a:pPr>
            <a:r>
              <a:rPr lang="en"/>
              <a:t>For example, It is heavily reliant on the range, mean, and standard deviation of the dataset to determine what is a ‘healthy’ range for various values and essentially due to certain limitations on the size of the dataset and the </a:t>
            </a:r>
            <a:r>
              <a:rPr lang="en"/>
              <a:t>specific</a:t>
            </a:r>
            <a:r>
              <a:rPr lang="en"/>
              <a:t> people (and consequently their genetic makeup) </a:t>
            </a:r>
            <a:r>
              <a:rPr lang="en"/>
              <a:t>who are</a:t>
            </a:r>
            <a:r>
              <a:rPr lang="en"/>
              <a:t> included in the dataset</a:t>
            </a:r>
            <a:endParaRPr/>
          </a:p>
          <a:p>
            <a:pPr indent="-304800" lvl="1" marL="914400" rtl="0" algn="l">
              <a:lnSpc>
                <a:spcPct val="150000"/>
              </a:lnSpc>
              <a:spcBef>
                <a:spcPts val="1000"/>
              </a:spcBef>
              <a:spcAft>
                <a:spcPts val="0"/>
              </a:spcAft>
              <a:buSzPts val="1200"/>
              <a:buAutoNum type="alphaLcParenR"/>
            </a:pPr>
            <a:r>
              <a:rPr lang="en"/>
              <a:t>Additionally, the UI is still very basic right now and offers general health advice, and it can be complicated for user’s to determine their values for the features above to input </a:t>
            </a:r>
            <a:endParaRPr/>
          </a:p>
          <a:p>
            <a:pPr indent="0" lvl="0" marL="0" rtl="0" algn="l">
              <a:lnSpc>
                <a:spcPct val="150000"/>
              </a:lnSpc>
              <a:spcBef>
                <a:spcPts val="1000"/>
              </a:spcBef>
              <a:spcAft>
                <a:spcPts val="1000"/>
              </a:spcAft>
              <a:buNone/>
            </a:pPr>
            <a:r>
              <a:t/>
            </a:r>
            <a:endParaRPr/>
          </a:p>
        </p:txBody>
      </p:sp>
      <p:sp>
        <p:nvSpPr>
          <p:cNvPr id="1017" name="Google Shape;101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(Continued)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