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E1998-C6F0-4851-8390-18AFE1C0C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C3D62-53AA-40B1-A763-CF8F6340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AA888-D150-4B8C-8DB6-63F6EA32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545EA-59DD-4FE6-B7F6-1D91747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0FF1B-4B7E-48CE-8E0A-D050F7C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8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FA0ED-85D4-49EC-88D6-47413DA8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41EC1-83F6-4C59-A740-6DB4316A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5E825-9D9C-4304-9064-95EF37E8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D4302-8388-436D-B477-5AA4EB51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FB5E3-403A-4D62-A235-DE11CA6F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78D072-775F-460E-9B2C-E73F4131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3A8FA-70EA-4A92-A293-38DA4991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CBF73-B449-4041-808A-E1CE646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124DA-F218-4A83-A306-3C43C5BF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A6785-55D7-4652-8DBA-BDA9522D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1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F7F95-910C-4680-A44D-4DF9AC94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0532E-4063-453F-B62B-7AD6101B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4DAAE-7322-490B-BB33-0A208F8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D8D201-81C4-41AC-A85C-37EB7ECA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BE90B-B5E5-430D-B8B9-ACD5955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1FEB2-DA25-4AB3-8D40-3CFC92CC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9E829-4FFC-4B27-BFB6-D4F40EC9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880AD-B126-47A1-9E3F-3BA75F5A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0B2CD-1F7C-44EF-A3FF-F0BE21F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18603-9D66-402A-AD00-59C51B1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C45D4-3115-413F-B5BE-E7DFDF2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54E2F-CB4F-47AA-A0CE-088C591A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CEF57-B471-4CC0-8C96-92C1A87E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2EF1B-8E27-4DB7-9826-8F244031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E7843C-A96E-4A03-93F8-418FEDAA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4DAAA-27BB-40D1-B6CA-FADBB14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99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07580-A5B9-493E-AE9C-1B4C75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5E3C9-88F3-4E9A-8EE1-BC5420CA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6450AC-7541-46F9-8D85-9587F482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DF6075-C1AD-44E2-BB1C-5A4ECDE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BA36C-D8F0-4165-8946-CAE60FB64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B6119D-BEE3-4659-BD11-9803366D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E7DC5-5AAD-429F-AD6B-16A25705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A3DD27-5807-470A-8DC0-FCC82E13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8CF09-3411-46C5-9714-5520FA4A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0BCB02-7963-4B00-BD24-C89665C5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027A0D-BFD5-483C-AD11-5F959DC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8916E-3338-418E-9101-77A31A2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8E22A-0806-4CBA-9C1A-8F6B9C7D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A99A86-66BF-449B-9CA4-ADAE10C8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EDC14-F390-4AA1-A2FA-7205496A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76F0-67CF-4277-8777-63810BD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F017F-86F6-4259-9288-8A020C18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DF2D2-2E7F-4128-B935-7425F53B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9C8B0-E5DD-46F4-B14B-22B6077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12C014-BC0C-4876-AE15-F3A39A23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5FAFC-01D5-4D6F-84C5-4BDB54EF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4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CC3A6-804A-4C60-B86C-7D94DF58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A1B4FA-DC38-402B-8B40-BDE56C4E0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1F074-A90B-4919-9793-193E61554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9EEFA-DCD0-40A6-9BC3-6EB7230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3C7206-21CF-43E1-9335-E4444002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03B8C-C70A-40DE-877F-45CE37F7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5E5FB-F8E9-4D05-8675-6D005A3C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6E1B4-5FB6-419A-82F2-213121C6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80467-9043-4E73-ADCB-D983111F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A8BF-2D13-4C37-9BCB-A44685E3112C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DBE41-CF1F-4FCB-924C-C56DD6E6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8A4CF-0E3C-457B-B3DC-10340728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0501-0707-4BB9-8768-D423B7D9E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F20F6-8285-437C-8112-534DD8BA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C2D2E"/>
                </a:solidFill>
                <a:effectLst/>
                <a:latin typeface="Arial" panose="020B0604020202020204" pitchFamily="34" charset="0"/>
              </a:rPr>
              <a:t>Реализация и анализ алгоритмов поиска элементов на языке Си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D13B3-C74A-49FA-AE71-B065AF188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Студент ТКИ-311 Гаврилин-Кирьянов И.А.</a:t>
            </a:r>
          </a:p>
          <a:p>
            <a:r>
              <a:rPr lang="ru-RU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Рук. Доц. </a:t>
            </a:r>
            <a:r>
              <a:rPr lang="ru-RU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К.т.н</a:t>
            </a:r>
            <a:r>
              <a:rPr lang="ru-RU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Логинова Л.Н.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2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CDE22-4D4A-43A3-A855-3698BA03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8F4F67-DD52-437F-B277-30C0E759A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469804"/>
              </p:ext>
            </p:extLst>
          </p:nvPr>
        </p:nvGraphicFramePr>
        <p:xfrm>
          <a:off x="838200" y="1825624"/>
          <a:ext cx="10515600" cy="4475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8275"/>
                    </a:ext>
                  </a:extLst>
                </a:gridCol>
                <a:gridCol w="1381737">
                  <a:extLst>
                    <a:ext uri="{9D8B030D-6E8A-4147-A177-3AD203B41FA5}">
                      <a16:colId xmlns:a16="http://schemas.microsoft.com/office/drawing/2014/main" val="1193461717"/>
                    </a:ext>
                  </a:extLst>
                </a:gridCol>
                <a:gridCol w="2910980">
                  <a:extLst>
                    <a:ext uri="{9D8B030D-6E8A-4147-A177-3AD203B41FA5}">
                      <a16:colId xmlns:a16="http://schemas.microsoft.com/office/drawing/2014/main" val="3812522669"/>
                    </a:ext>
                  </a:extLst>
                </a:gridCol>
                <a:gridCol w="3593983">
                  <a:extLst>
                    <a:ext uri="{9D8B030D-6E8A-4147-A177-3AD203B41FA5}">
                      <a16:colId xmlns:a16="http://schemas.microsoft.com/office/drawing/2014/main" val="9289440"/>
                    </a:ext>
                  </a:extLst>
                </a:gridCol>
              </a:tblGrid>
              <a:tr h="712195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 сложности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 для массива из 100 000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 для массива</a:t>
                      </a:r>
                    </a:p>
                    <a:p>
                      <a:r>
                        <a:rPr lang="ru-RU" dirty="0"/>
                        <a:t>из 2 000 000 элементов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37424"/>
                  </a:ext>
                </a:extLst>
              </a:tr>
              <a:tr h="712195">
                <a:tc>
                  <a:txBody>
                    <a:bodyPr/>
                    <a:lstStyle/>
                    <a:p>
                      <a:r>
                        <a:rPr lang="ru-RU" dirty="0"/>
                        <a:t>Метод грубой силы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9.256 </a:t>
                      </a:r>
                      <a:r>
                        <a:rPr lang="ru-RU" dirty="0">
                          <a:highlight>
                            <a:srgbClr val="FF0000"/>
                          </a:highlight>
                        </a:rPr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0000"/>
                          </a:highlight>
                        </a:rPr>
                        <a:t>1119.248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1199"/>
                  </a:ext>
                </a:extLst>
              </a:tr>
              <a:tr h="712195">
                <a:tc>
                  <a:txBody>
                    <a:bodyPr/>
                    <a:lstStyle/>
                    <a:p>
                      <a:r>
                        <a:rPr lang="ru-RU" dirty="0"/>
                        <a:t>Сортировка и сравнение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(log</a:t>
                      </a:r>
                      <a:r>
                        <a:rPr lang="en-US" sz="1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+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0.115 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2.202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51135"/>
                  </a:ext>
                </a:extLst>
              </a:tr>
              <a:tr h="712195">
                <a:tc>
                  <a:txBody>
                    <a:bodyPr/>
                    <a:lstStyle/>
                    <a:p>
                      <a:r>
                        <a:rPr lang="ru-RU" dirty="0"/>
                        <a:t>Поиск через сумму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0.091 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Переполнение переменной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20996"/>
                  </a:ext>
                </a:extLst>
              </a:tr>
              <a:tr h="712195">
                <a:tc>
                  <a:txBody>
                    <a:bodyPr/>
                    <a:lstStyle/>
                    <a:p>
                      <a:r>
                        <a:rPr lang="ru-RU" dirty="0"/>
                        <a:t>Массив с индексами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0.061 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Выход за оперативную память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402554"/>
                  </a:ext>
                </a:extLst>
              </a:tr>
              <a:tr h="712195">
                <a:tc>
                  <a:txBody>
                    <a:bodyPr/>
                    <a:lstStyle/>
                    <a:p>
                      <a:r>
                        <a:rPr lang="ru-RU" dirty="0"/>
                        <a:t>Исключающее «или»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0.096 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1.829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5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0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77898-58E7-497B-866B-53CAB580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Исследуемые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A921F-CE88-4063-BAA9-9FF52BD0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грубой силы</a:t>
            </a:r>
          </a:p>
          <a:p>
            <a:r>
              <a:rPr lang="ru-RU" dirty="0"/>
              <a:t>Сортировка и последовательное сравнение элементов</a:t>
            </a:r>
          </a:p>
          <a:p>
            <a:r>
              <a:rPr lang="ru-RU" dirty="0"/>
              <a:t>Нахождение разницы между суммой элементов и суммой ряда</a:t>
            </a:r>
          </a:p>
          <a:p>
            <a:r>
              <a:rPr lang="ru-RU" dirty="0"/>
              <a:t>Создание второго массива с индексами</a:t>
            </a:r>
          </a:p>
          <a:p>
            <a:r>
              <a:rPr lang="ru-RU" dirty="0"/>
              <a:t>Использование исключающего «или»</a:t>
            </a:r>
          </a:p>
        </p:txBody>
      </p:sp>
    </p:spTree>
    <p:extLst>
      <p:ext uri="{BB962C8B-B14F-4D97-AF65-F5344CB8AC3E}">
        <p14:creationId xmlns:p14="http://schemas.microsoft.com/office/powerpoint/2010/main" val="203196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D4BFA-A55B-4796-86D8-83DAC405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грубой силы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745F74B-375D-4883-8EBA-04EED6F26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5395" y="1792334"/>
            <a:ext cx="296715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brute_force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array[n],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&lt;=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j = i +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j &lt;= n; j++)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(array[i] == array[j])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-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1A49633-18E0-4944-B3B4-B3E92273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0917"/>
            <a:ext cx="2390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B508-5CB4-4CF7-8CAF-16D04779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69603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и последовательное сравнение элементов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E35F62-3323-4F06-B34C-B87A2336A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6515" y="1686800"/>
            <a:ext cx="3936975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void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qsortRecursive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*mas,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j = 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mid = mas[size /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do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(mas[i] &lt; mid) i++;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(mas[j] &gt; mid) j--;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(i &lt;= j)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tmp = mas[i];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mas[i] = mas[j];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mas[j] = tmp;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j--;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(i &lt;= j);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(j &gt;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qsortRecursive(mas, j +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(i &lt; size) qsortRecursive(&amp;mas[i], size - 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03FD696-01A8-480C-8143-0576A6BD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" y="1690688"/>
            <a:ext cx="273081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compare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array[n],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 n -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(array[i] == array[i +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3797ED-7B9A-4095-BF02-92A6AF84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6" y="3794125"/>
            <a:ext cx="2324100" cy="29051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368858B-46C0-4F1D-B9D6-CFFBE134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461" y="0"/>
            <a:ext cx="160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5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6243E-4645-4C95-8C3D-5F47959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Нахождение разницы между суммой элементов и суммой ряда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DDCDB8-3654-4D2A-91DB-7E7F5A91B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A7119-F2CA-4CE0-814E-F9D9F00802C2}"/>
              </a:ext>
            </a:extLst>
          </p:cNvPr>
          <p:cNvSpPr txBox="1"/>
          <p:nvPr/>
        </p:nvSpPr>
        <p:spPr>
          <a:xfrm>
            <a:off x="1089870" y="2034637"/>
            <a:ext cx="34401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sum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array[n],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temp =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&lt;=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temp += 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temp - (n*(n -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/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34BB5C-5E95-4FF0-99CD-0F636395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4637"/>
            <a:ext cx="1905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A9CB8-1E18-4194-B891-F8E5E81E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второго массива с индексами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1CBD1D-30A6-4056-9E85-390C62F6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82" y="1690688"/>
            <a:ext cx="2527936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second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array[n],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secarr[n -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secarr[i] = -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&lt;=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ind = 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secarr[ind]++;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(secarr[ind])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4CABCF-4AE0-4848-8B9C-3C4AECFF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937"/>
            <a:ext cx="1847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C6FE692-2B81-4B57-8F1E-AC56966AF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1397"/>
            <a:ext cx="10905066" cy="55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0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BC184-56D3-44DF-9D88-B31D16BB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исключающего «или»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F80CA0-EFB7-4894-A51C-266EB9A3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86" y="1756916"/>
            <a:ext cx="227786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xor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array[n],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&lt;=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array[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^= array[i];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temp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 =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i &lt;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temp ^=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(array[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^ temp);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718175-5282-4221-9FAB-DC60EA14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3802"/>
            <a:ext cx="1828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E188F-CCFF-4286-A74B-AA876F82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2CB20-5AC0-4608-8739-59665EE5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98B8B5-504A-491F-892F-7F499A9A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60" y="1216806"/>
            <a:ext cx="5639280" cy="44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6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670</Words>
  <Application>Microsoft Office PowerPoint</Application>
  <PresentationFormat>Широкоэкранный</PresentationFormat>
  <Paragraphs>118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Arial Unicode MS</vt:lpstr>
      <vt:lpstr>Calibri</vt:lpstr>
      <vt:lpstr>Calibri Light</vt:lpstr>
      <vt:lpstr>Тема Office</vt:lpstr>
      <vt:lpstr>Реализация и анализ алгоритмов поиска элементов на языке Си</vt:lpstr>
      <vt:lpstr>Исследуемые алгоритмы</vt:lpstr>
      <vt:lpstr>Метод грубой силы</vt:lpstr>
      <vt:lpstr>Сортировка и последовательное сравнение элементов</vt:lpstr>
      <vt:lpstr>Нахождение разницы между суммой элементов и суммой ряда</vt:lpstr>
      <vt:lpstr>Создание второго массива с индексами</vt:lpstr>
      <vt:lpstr>Презентация PowerPoint</vt:lpstr>
      <vt:lpstr>Использование исключающего «или»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Кирьянов</dc:creator>
  <cp:lastModifiedBy>Илья Гаврилин-Кирьянов</cp:lastModifiedBy>
  <cp:revision>10</cp:revision>
  <dcterms:created xsi:type="dcterms:W3CDTF">2022-04-11T16:49:51Z</dcterms:created>
  <dcterms:modified xsi:type="dcterms:W3CDTF">2022-04-28T09:19:19Z</dcterms:modified>
</cp:coreProperties>
</file>