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E1998-C6F0-4851-8390-18AFE1C0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C3D62-53AA-40B1-A763-CF8F6340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AA888-D150-4B8C-8DB6-63F6EA3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545EA-59DD-4FE6-B7F6-1D91747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0FF1B-4B7E-48CE-8E0A-D050F7C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8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FA0ED-85D4-49EC-88D6-47413DA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41EC1-83F6-4C59-A740-6DB4316A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5E825-9D9C-4304-9064-95EF37E8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4302-8388-436D-B477-5AA4EB51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FB5E3-403A-4D62-A235-DE11CA6F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78D072-775F-460E-9B2C-E73F4131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3A8FA-70EA-4A92-A293-38DA4991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CBF73-B449-4041-808A-E1CE646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124DA-F218-4A83-A306-3C43C5BF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A6785-55D7-4652-8DBA-BDA9522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F7F95-910C-4680-A44D-4DF9AC94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0532E-4063-453F-B62B-7AD6101B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4DAAE-7322-490B-BB33-0A208F8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8D201-81C4-41AC-A85C-37EB7ECA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BE90B-B5E5-430D-B8B9-ACD5955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FEB2-DA25-4AB3-8D40-3CFC92CC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9E829-4FFC-4B27-BFB6-D4F40EC9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880AD-B126-47A1-9E3F-3BA75F5A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0B2CD-1F7C-44EF-A3FF-F0BE21F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18603-9D66-402A-AD00-59C51B1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C45D4-3115-413F-B5BE-E7DFDF2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54E2F-CB4F-47AA-A0CE-088C591A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CEF57-B471-4CC0-8C96-92C1A87E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2EF1B-8E27-4DB7-9826-8F244031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E7843C-A96E-4A03-93F8-418FEDAA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4DAAA-27BB-40D1-B6CA-FADBB14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99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07580-A5B9-493E-AE9C-1B4C75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5E3C9-88F3-4E9A-8EE1-BC5420CA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6450AC-7541-46F9-8D85-9587F482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DF6075-C1AD-44E2-BB1C-5A4ECDE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BA36C-D8F0-4165-8946-CAE60FB64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B6119D-BEE3-4659-BD11-9803366D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E7DC5-5AAD-429F-AD6B-16A25705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A3DD27-5807-470A-8DC0-FCC82E13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8CF09-3411-46C5-9714-5520FA4A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0BCB02-7963-4B00-BD24-C89665C5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027A0D-BFD5-483C-AD11-5F959DC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8916E-3338-418E-9101-77A31A2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E22A-0806-4CBA-9C1A-8F6B9C7D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A99A86-66BF-449B-9CA4-ADAE10C8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EDC14-F390-4AA1-A2FA-7205496A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76F0-67CF-4277-8777-63810BD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F017F-86F6-4259-9288-8A020C18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DF2D2-2E7F-4128-B935-7425F53B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9C8B0-E5DD-46F4-B14B-22B6077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12C014-BC0C-4876-AE15-F3A39A23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5FAFC-01D5-4D6F-84C5-4BDB54E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4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CC3A6-804A-4C60-B86C-7D94DF58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A1B4FA-DC38-402B-8B40-BDE56C4E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1F074-A90B-4919-9793-193E6155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9EEFA-DCD0-40A6-9BC3-6EB723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3C7206-21CF-43E1-9335-E4444002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03B8C-C70A-40DE-877F-45CE37F7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5E5FB-F8E9-4D05-8675-6D005A3C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6E1B4-5FB6-419A-82F2-213121C6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80467-9043-4E73-ADCB-D983111F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A8BF-2D13-4C37-9BCB-A44685E3112C}" type="datetimeFigureOut">
              <a:rPr lang="ru-RU" smtClean="0"/>
              <a:t>пн, 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DBE41-CF1F-4FCB-924C-C56DD6E6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8A4CF-0E3C-457B-B3DC-10340728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F20F6-8285-437C-8112-534DD8BA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D13B3-C74A-49FA-AE71-B065AF188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24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Кирьянов</dc:creator>
  <cp:lastModifiedBy>Илья Кирьянов</cp:lastModifiedBy>
  <cp:revision>1</cp:revision>
  <dcterms:created xsi:type="dcterms:W3CDTF">2022-04-11T16:49:51Z</dcterms:created>
  <dcterms:modified xsi:type="dcterms:W3CDTF">2022-04-11T16:50:01Z</dcterms:modified>
</cp:coreProperties>
</file>