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06-EEAE-46DA-A354-47C652277BC4}" type="datetimeFigureOut">
              <a:rPr lang="el-GR" smtClean="0"/>
              <a:t>15/4/2025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7D9-DF23-4DE7-BCA0-AF2305F43E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3207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06-EEAE-46DA-A354-47C652277BC4}" type="datetimeFigureOut">
              <a:rPr lang="el-GR" smtClean="0"/>
              <a:t>15/4/2025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7D9-DF23-4DE7-BCA0-AF2305F43E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29214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06-EEAE-46DA-A354-47C652277BC4}" type="datetimeFigureOut">
              <a:rPr lang="el-GR" smtClean="0"/>
              <a:t>15/4/2025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7D9-DF23-4DE7-BCA0-AF2305F43E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10268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06-EEAE-46DA-A354-47C652277BC4}" type="datetimeFigureOut">
              <a:rPr lang="el-GR" smtClean="0"/>
              <a:t>15/4/2025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7D9-DF23-4DE7-BCA0-AF2305F43E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11000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06-EEAE-46DA-A354-47C652277BC4}" type="datetimeFigureOut">
              <a:rPr lang="el-GR" smtClean="0"/>
              <a:t>15/4/2025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7D9-DF23-4DE7-BCA0-AF2305F43E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651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06-EEAE-46DA-A354-47C652277BC4}" type="datetimeFigureOut">
              <a:rPr lang="el-GR" smtClean="0"/>
              <a:t>15/4/2025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7D9-DF23-4DE7-BCA0-AF2305F43E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2817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06-EEAE-46DA-A354-47C652277BC4}" type="datetimeFigureOut">
              <a:rPr lang="el-GR" smtClean="0"/>
              <a:t>15/4/2025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7D9-DF23-4DE7-BCA0-AF2305F43E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30044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06-EEAE-46DA-A354-47C652277BC4}" type="datetimeFigureOut">
              <a:rPr lang="el-GR" smtClean="0"/>
              <a:t>15/4/2025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7D9-DF23-4DE7-BCA0-AF2305F43E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7312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06-EEAE-46DA-A354-47C652277BC4}" type="datetimeFigureOut">
              <a:rPr lang="el-GR" smtClean="0"/>
              <a:t>15/4/2025</a:t>
            </a:fld>
            <a:endParaRPr lang="el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7D9-DF23-4DE7-BCA0-AF2305F43E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0740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06-EEAE-46DA-A354-47C652277BC4}" type="datetimeFigureOut">
              <a:rPr lang="el-GR" smtClean="0"/>
              <a:t>15/4/2025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7D9-DF23-4DE7-BCA0-AF2305F43E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8006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5A206-EEAE-46DA-A354-47C652277BC4}" type="datetimeFigureOut">
              <a:rPr lang="el-GR" smtClean="0"/>
              <a:t>15/4/2025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B77D9-DF23-4DE7-BCA0-AF2305F43E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86822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5A206-EEAE-46DA-A354-47C652277BC4}" type="datetimeFigureOut">
              <a:rPr lang="el-GR" smtClean="0"/>
              <a:t>15/4/2025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B77D9-DF23-4DE7-BCA0-AF2305F43E35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2328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131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3693684">
            <a:off x="3721394" y="3903637"/>
            <a:ext cx="1871330" cy="15310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Clustering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 rot="18392137">
            <a:off x="3604438" y="1488556"/>
            <a:ext cx="1871330" cy="15310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Quality Control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 rot="2912690">
            <a:off x="5970820" y="1384283"/>
            <a:ext cx="1871330" cy="15310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Normalization</a:t>
            </a:r>
            <a:endParaRPr lang="el-GR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 rot="7548155">
            <a:off x="6087776" y="3799364"/>
            <a:ext cx="1871330" cy="153108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Dimensionality</a:t>
            </a:r>
          </a:p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Reduction</a:t>
            </a:r>
            <a:endParaRPr lang="el-GR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572000" y="1956391"/>
            <a:ext cx="2434856" cy="289205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9" name="TextBox 8"/>
          <p:cNvSpPr txBox="1"/>
          <p:nvPr/>
        </p:nvSpPr>
        <p:spPr>
          <a:xfrm>
            <a:off x="5035575" y="3207120"/>
            <a:ext cx="1511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Data</a:t>
            </a:r>
          </a:p>
          <a:p>
            <a:r>
              <a:rPr lang="en-US" b="1" dirty="0" smtClean="0"/>
              <a:t>Preprocessing</a:t>
            </a:r>
            <a:endParaRPr lang="el-GR" b="1" dirty="0"/>
          </a:p>
        </p:txBody>
      </p:sp>
    </p:spTree>
    <p:extLst>
      <p:ext uri="{BB962C8B-B14F-4D97-AF65-F5344CB8AC3E}">
        <p14:creationId xmlns:p14="http://schemas.microsoft.com/office/powerpoint/2010/main" val="3970505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077" y="2046834"/>
            <a:ext cx="3697662" cy="21144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739" y="2046834"/>
            <a:ext cx="3697662" cy="21144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1401" y="2046833"/>
            <a:ext cx="2476846" cy="211446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9738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97" y="1580892"/>
            <a:ext cx="1150780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30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06" y="2185326"/>
            <a:ext cx="4835398" cy="23932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104" y="2185326"/>
            <a:ext cx="4835398" cy="2393216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46755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031" y="722881"/>
            <a:ext cx="7818428" cy="2464871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3030" y="3187750"/>
            <a:ext cx="7818428" cy="245786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981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69" y="2116967"/>
            <a:ext cx="3792500" cy="23542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169" y="2116967"/>
            <a:ext cx="3901915" cy="23542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084" y="2116967"/>
            <a:ext cx="3131150" cy="235429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20431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8</Words>
  <Application>Microsoft Office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Georgios Karakatsoulis</dc:creator>
  <cp:lastModifiedBy>Georgios Karakatsoulis</cp:lastModifiedBy>
  <cp:revision>8</cp:revision>
  <dcterms:created xsi:type="dcterms:W3CDTF">2025-04-09T10:32:40Z</dcterms:created>
  <dcterms:modified xsi:type="dcterms:W3CDTF">2025-04-15T08:10:32Z</dcterms:modified>
</cp:coreProperties>
</file>