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3CCF-A270-440F-8743-ABFB944F150A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1243-FDAA-4690-95CE-8674437F0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9" y="175078"/>
            <a:ext cx="7448645" cy="3332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7575"/>
            <a:ext cx="7209724" cy="30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AjeemS</dc:creator>
  <cp:lastModifiedBy>AjeemS</cp:lastModifiedBy>
  <cp:revision>1</cp:revision>
  <dcterms:created xsi:type="dcterms:W3CDTF">2015-05-18T07:08:40Z</dcterms:created>
  <dcterms:modified xsi:type="dcterms:W3CDTF">2015-05-18T07:09:49Z</dcterms:modified>
</cp:coreProperties>
</file>