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EDC-38C4-40C0-811E-DD9A3BB3A6B8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6757-25E8-4656-A87D-E29B7201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EDC-38C4-40C0-811E-DD9A3BB3A6B8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6757-25E8-4656-A87D-E29B7201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1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EDC-38C4-40C0-811E-DD9A3BB3A6B8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6757-25E8-4656-A87D-E29B7201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6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EDC-38C4-40C0-811E-DD9A3BB3A6B8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6757-25E8-4656-A87D-E29B7201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7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EDC-38C4-40C0-811E-DD9A3BB3A6B8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6757-25E8-4656-A87D-E29B7201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8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EDC-38C4-40C0-811E-DD9A3BB3A6B8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6757-25E8-4656-A87D-E29B7201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EDC-38C4-40C0-811E-DD9A3BB3A6B8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6757-25E8-4656-A87D-E29B7201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4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EDC-38C4-40C0-811E-DD9A3BB3A6B8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6757-25E8-4656-A87D-E29B7201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4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EDC-38C4-40C0-811E-DD9A3BB3A6B8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6757-25E8-4656-A87D-E29B7201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8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EDC-38C4-40C0-811E-DD9A3BB3A6B8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6757-25E8-4656-A87D-E29B7201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EDC-38C4-40C0-811E-DD9A3BB3A6B8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6757-25E8-4656-A87D-E29B7201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68EDC-38C4-40C0-811E-DD9A3BB3A6B8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16757-25E8-4656-A87D-E29B7201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8" y="73501"/>
            <a:ext cx="8674324" cy="45418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8925" y="561975"/>
            <a:ext cx="5585460" cy="388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12750" y="2971799"/>
            <a:ext cx="7092950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13" name="Oval Callout 12"/>
          <p:cNvSpPr/>
          <p:nvPr/>
        </p:nvSpPr>
        <p:spPr>
          <a:xfrm>
            <a:off x="6687297" y="561975"/>
            <a:ext cx="2105025" cy="752475"/>
          </a:xfrm>
          <a:prstGeom prst="wedgeEllipseCallout">
            <a:avLst>
              <a:gd name="adj1" fmla="val -98661"/>
              <a:gd name="adj2" fmla="val -19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# 00059 PICKS SHOWING 17 PCS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4389232" y="1584959"/>
            <a:ext cx="2105025" cy="453391"/>
          </a:xfrm>
          <a:prstGeom prst="wedgeEllipseCallout">
            <a:avLst>
              <a:gd name="adj1" fmla="val 85050"/>
              <a:gd name="adj2" fmla="val 257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LINE # 00059 PICKS </a:t>
            </a:r>
            <a:r>
              <a:rPr lang="en-US" sz="1200" smtClean="0"/>
              <a:t>SHOWING 16 </a:t>
            </a:r>
            <a:r>
              <a:rPr lang="en-US" sz="1200" dirty="0" smtClean="0"/>
              <a:t>PCS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55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16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AjeemS</dc:creator>
  <cp:lastModifiedBy>AjeemS</cp:lastModifiedBy>
  <cp:revision>3</cp:revision>
  <dcterms:created xsi:type="dcterms:W3CDTF">2015-05-18T06:42:40Z</dcterms:created>
  <dcterms:modified xsi:type="dcterms:W3CDTF">2015-05-18T07:18:10Z</dcterms:modified>
</cp:coreProperties>
</file>