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12"/>
  </p:notesMasterIdLst>
  <p:handoutMasterIdLst>
    <p:handoutMasterId r:id="rId13"/>
  </p:handoutMasterIdLst>
  <p:sldIdLst>
    <p:sldId id="267" r:id="rId5"/>
    <p:sldId id="268" r:id="rId6"/>
    <p:sldId id="269" r:id="rId7"/>
    <p:sldId id="270" r:id="rId8"/>
    <p:sldId id="272" r:id="rId9"/>
    <p:sldId id="273" r:id="rId10"/>
    <p:sldId id="274" r:id="rId11"/>
  </p:sldIdLst>
  <p:sldSz cx="12192000" cy="6858000"/>
  <p:notesSz cx="6858000" cy="9144000"/>
  <p:defaultTextStyle>
    <a:defPPr rtl="0">
      <a:defRPr lang="hr-h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7" autoAdjust="0"/>
    <p:restoredTop sz="94660"/>
  </p:normalViewPr>
  <p:slideViewPr>
    <p:cSldViewPr snapToGrid="0">
      <p:cViewPr varScale="1">
        <p:scale>
          <a:sx n="81" d="100"/>
          <a:sy n="81" d="100"/>
        </p:scale>
        <p:origin x="402" y="90"/>
      </p:cViewPr>
      <p:guideLst/>
    </p:cSldViewPr>
  </p:slideViewPr>
  <p:notesTextViewPr>
    <p:cViewPr>
      <p:scale>
        <a:sx n="1" d="1"/>
        <a:sy n="1" d="1"/>
      </p:scale>
      <p:origin x="0" y="0"/>
    </p:cViewPr>
  </p:notesTextViewPr>
  <p:notesViewPr>
    <p:cSldViewPr snapToGrid="0">
      <p:cViewPr varScale="1">
        <p:scale>
          <a:sx n="88" d="100"/>
          <a:sy n="88" d="100"/>
        </p:scale>
        <p:origin x="382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zervirano mjesto za zaglavlj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hr-HR" dirty="0"/>
          </a:p>
        </p:txBody>
      </p:sp>
      <p:sp>
        <p:nvSpPr>
          <p:cNvPr id="3" name="Rezervirano mjesto za datum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9E6D160-ECAC-4E06-A08E-AC43ABA7E2DC}" type="datetime1">
              <a:rPr lang="hr-HR" smtClean="0"/>
              <a:t>10.1.2022.</a:t>
            </a:fld>
            <a:endParaRPr lang="hr-HR" dirty="0"/>
          </a:p>
        </p:txBody>
      </p:sp>
      <p:sp>
        <p:nvSpPr>
          <p:cNvPr id="4" name="Rezervirano mjesto za podnožj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hr-HR" dirty="0"/>
          </a:p>
        </p:txBody>
      </p:sp>
      <p:sp>
        <p:nvSpPr>
          <p:cNvPr id="5" name="Rezervirano mjesto za broj slajd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9700615-FC3B-4524-998A-FA09C4A3CF1A}" type="slidenum">
              <a:rPr lang="hr-HR" smtClean="0"/>
              <a:t>‹#›</a:t>
            </a:fld>
            <a:endParaRPr lang="hr-HR" dirty="0"/>
          </a:p>
        </p:txBody>
      </p:sp>
    </p:spTree>
    <p:extLst>
      <p:ext uri="{BB962C8B-B14F-4D97-AF65-F5344CB8AC3E}">
        <p14:creationId xmlns:p14="http://schemas.microsoft.com/office/powerpoint/2010/main" val="27323433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zervirano mjesto za zaglavlj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hr-HR" noProof="0" dirty="0"/>
          </a:p>
        </p:txBody>
      </p:sp>
      <p:sp>
        <p:nvSpPr>
          <p:cNvPr id="3" name="Rezervirano mjesto za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55DECC-A031-409F-892A-B368C3CD3C10}" type="datetime1">
              <a:rPr lang="hr-HR" smtClean="0"/>
              <a:pPr/>
              <a:t>10.1.2022.</a:t>
            </a:fld>
            <a:endParaRPr lang="hr-HR" dirty="0"/>
          </a:p>
        </p:txBody>
      </p:sp>
      <p:sp>
        <p:nvSpPr>
          <p:cNvPr id="4" name="Rezervirano mjesto za sliku na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hr-HR" noProof="0" dirty="0"/>
          </a:p>
        </p:txBody>
      </p:sp>
      <p:sp>
        <p:nvSpPr>
          <p:cNvPr id="5" name="Rezervirano mjesto za bilješk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hr-HR" noProof="0" dirty="0"/>
              <a:t>Kliknite da biste uredili stilove teksta matrice</a:t>
            </a:r>
          </a:p>
          <a:p>
            <a:pPr lvl="1" rtl="0"/>
            <a:r>
              <a:rPr lang="hr-HR" noProof="0" dirty="0"/>
              <a:t>Druga razina</a:t>
            </a:r>
          </a:p>
          <a:p>
            <a:pPr lvl="2" rtl="0"/>
            <a:r>
              <a:rPr lang="hr-HR" noProof="0" dirty="0"/>
              <a:t>Treća razina</a:t>
            </a:r>
          </a:p>
          <a:p>
            <a:pPr lvl="3" rtl="0"/>
            <a:r>
              <a:rPr lang="hr-HR" noProof="0" dirty="0"/>
              <a:t>Četvrta razina</a:t>
            </a:r>
          </a:p>
          <a:p>
            <a:pPr lvl="4" rtl="0"/>
            <a:r>
              <a:rPr lang="hr-HR" noProof="0" dirty="0"/>
              <a:t>Peta razina</a:t>
            </a:r>
          </a:p>
        </p:txBody>
      </p:sp>
      <p:sp>
        <p:nvSpPr>
          <p:cNvPr id="6" name="Rezervirano mjesto za podnožj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hr-HR" noProof="0" dirty="0"/>
          </a:p>
        </p:txBody>
      </p:sp>
      <p:sp>
        <p:nvSpPr>
          <p:cNvPr id="7" name="Rezervirano mjesto za broj slajd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589827E-D12D-45BE-8B06-B53B720C9074}" type="slidenum">
              <a:rPr lang="hr-HR" noProof="0" smtClean="0"/>
              <a:t>‹#›</a:t>
            </a:fld>
            <a:endParaRPr lang="hr-HR" noProof="0" dirty="0"/>
          </a:p>
        </p:txBody>
      </p:sp>
    </p:spTree>
    <p:extLst>
      <p:ext uri="{BB962C8B-B14F-4D97-AF65-F5344CB8AC3E}">
        <p14:creationId xmlns:p14="http://schemas.microsoft.com/office/powerpoint/2010/main" val="1655102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za sliku na slajdu 1"/>
          <p:cNvSpPr>
            <a:spLocks noGrp="1" noRot="1" noChangeAspect="1"/>
          </p:cNvSpPr>
          <p:nvPr>
            <p:ph type="sldImg"/>
          </p:nvPr>
        </p:nvSpPr>
        <p:spPr/>
      </p:sp>
      <p:sp>
        <p:nvSpPr>
          <p:cNvPr id="3" name="Rezervirano mjesto za bilješke 2"/>
          <p:cNvSpPr>
            <a:spLocks noGrp="1"/>
          </p:cNvSpPr>
          <p:nvPr>
            <p:ph type="body" idx="1"/>
          </p:nvPr>
        </p:nvSpPr>
        <p:spPr/>
        <p:txBody>
          <a:bodyPr rtlCol="0"/>
          <a:lstStyle/>
          <a:p>
            <a:pPr rtl="0"/>
            <a:endParaRPr lang="hr-HR" dirty="0"/>
          </a:p>
        </p:txBody>
      </p:sp>
      <p:sp>
        <p:nvSpPr>
          <p:cNvPr id="4" name="Rezervirano mjesto za broj slajda 3"/>
          <p:cNvSpPr>
            <a:spLocks noGrp="1"/>
          </p:cNvSpPr>
          <p:nvPr>
            <p:ph type="sldNum" sz="quarter" idx="10"/>
          </p:nvPr>
        </p:nvSpPr>
        <p:spPr/>
        <p:txBody>
          <a:bodyPr rtlCol="0"/>
          <a:lstStyle/>
          <a:p>
            <a:pPr rtl="0"/>
            <a:fld id="{F589827E-D12D-45BE-8B06-B53B720C9074}" type="slidenum">
              <a:rPr lang="hr-HR" smtClean="0"/>
              <a:t>1</a:t>
            </a:fld>
            <a:endParaRPr lang="hr-HR" dirty="0"/>
          </a:p>
        </p:txBody>
      </p:sp>
    </p:spTree>
    <p:extLst>
      <p:ext uri="{BB962C8B-B14F-4D97-AF65-F5344CB8AC3E}">
        <p14:creationId xmlns:p14="http://schemas.microsoft.com/office/powerpoint/2010/main" val="2297528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Naslovni slajd">
    <p:bg>
      <p:bgRef idx="1001">
        <a:schemeClr val="bg2"/>
      </p:bgRef>
    </p:bg>
    <p:spTree>
      <p:nvGrpSpPr>
        <p:cNvPr id="1" name=""/>
        <p:cNvGrpSpPr/>
        <p:nvPr/>
      </p:nvGrpSpPr>
      <p:grpSpPr>
        <a:xfrm>
          <a:off x="0" y="0"/>
          <a:ext cx="0" cy="0"/>
          <a:chOff x="0" y="0"/>
          <a:chExt cx="0" cy="0"/>
        </a:xfrm>
      </p:grpSpPr>
      <p:sp>
        <p:nvSpPr>
          <p:cNvPr id="12" name="Prostoručni oblik 6" title="Oblik broja stranic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Naslov 1"/>
          <p:cNvSpPr>
            <a:spLocks noGrp="1"/>
          </p:cNvSpPr>
          <p:nvPr>
            <p:ph type="ctrTitle"/>
          </p:nvPr>
        </p:nvSpPr>
        <p:spPr>
          <a:xfrm>
            <a:off x="1088913" y="1143293"/>
            <a:ext cx="7034362" cy="4268965"/>
          </a:xfrm>
        </p:spPr>
        <p:txBody>
          <a:bodyPr rtlCol="0" anchor="t">
            <a:noAutofit/>
          </a:bodyPr>
          <a:lstStyle>
            <a:lvl1pPr algn="l">
              <a:lnSpc>
                <a:spcPct val="85000"/>
              </a:lnSpc>
              <a:defRPr sz="7500" cap="all" baseline="0">
                <a:solidFill>
                  <a:schemeClr val="tx2"/>
                </a:solidFill>
              </a:defRPr>
            </a:lvl1pPr>
          </a:lstStyle>
          <a:p>
            <a:pPr rtl="0"/>
            <a:r>
              <a:rPr lang="hr-HR" noProof="0" smtClean="0"/>
              <a:t>Uredite stil naslova matrice</a:t>
            </a:r>
            <a:endParaRPr lang="hr-HR" noProof="0" dirty="0"/>
          </a:p>
        </p:txBody>
      </p:sp>
      <p:sp>
        <p:nvSpPr>
          <p:cNvPr id="3" name="Podnaslov 2"/>
          <p:cNvSpPr>
            <a:spLocks noGrp="1"/>
          </p:cNvSpPr>
          <p:nvPr>
            <p:ph type="subTitle" idx="1"/>
          </p:nvPr>
        </p:nvSpPr>
        <p:spPr>
          <a:xfrm>
            <a:off x="1088914" y="5537925"/>
            <a:ext cx="7034362" cy="706355"/>
          </a:xfrm>
        </p:spPr>
        <p:txBody>
          <a:bodyPr rtlCol="0">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hr-HR" noProof="0" smtClean="0"/>
              <a:t>Kliknite da biste uredili stil podnaslova matrice</a:t>
            </a:r>
            <a:endParaRPr lang="hr-HR" noProof="0" dirty="0"/>
          </a:p>
        </p:txBody>
      </p:sp>
      <p:sp>
        <p:nvSpPr>
          <p:cNvPr id="4" name="Rezervirano mjesto za datum 3"/>
          <p:cNvSpPr>
            <a:spLocks noGrp="1"/>
          </p:cNvSpPr>
          <p:nvPr>
            <p:ph type="dt" sz="half" idx="10"/>
          </p:nvPr>
        </p:nvSpPr>
        <p:spPr>
          <a:xfrm>
            <a:off x="1088913" y="6314440"/>
            <a:ext cx="1596622" cy="365125"/>
          </a:xfrm>
        </p:spPr>
        <p:txBody>
          <a:bodyPr rtlCol="0"/>
          <a:lstStyle>
            <a:lvl1pPr algn="l">
              <a:defRPr sz="1200">
                <a:solidFill>
                  <a:schemeClr val="tx2"/>
                </a:solidFill>
              </a:defRPr>
            </a:lvl1pPr>
          </a:lstStyle>
          <a:p>
            <a:pPr rtl="0"/>
            <a:fld id="{DAA2860B-ADEE-4B9C-AC19-A9F779CD1C43}" type="datetime1">
              <a:rPr lang="hr-HR" noProof="0" smtClean="0"/>
              <a:t>10.1.2022.</a:t>
            </a:fld>
            <a:endParaRPr lang="hr-HR" noProof="0" dirty="0"/>
          </a:p>
        </p:txBody>
      </p:sp>
      <p:sp>
        <p:nvSpPr>
          <p:cNvPr id="5" name="Rezervirano mjesto za podnožje 4"/>
          <p:cNvSpPr>
            <a:spLocks noGrp="1"/>
          </p:cNvSpPr>
          <p:nvPr>
            <p:ph type="ftr" sz="quarter" idx="11"/>
          </p:nvPr>
        </p:nvSpPr>
        <p:spPr>
          <a:xfrm>
            <a:off x="3000591" y="6314440"/>
            <a:ext cx="5122683" cy="365125"/>
          </a:xfrm>
        </p:spPr>
        <p:txBody>
          <a:bodyPr rtlCol="0"/>
          <a:lstStyle>
            <a:lvl1pPr algn="l">
              <a:defRPr b="0">
                <a:solidFill>
                  <a:schemeClr val="tx2"/>
                </a:solidFill>
              </a:defRPr>
            </a:lvl1pPr>
          </a:lstStyle>
          <a:p>
            <a:pPr rtl="0"/>
            <a:endParaRPr lang="hr-HR" noProof="0" dirty="0"/>
          </a:p>
        </p:txBody>
      </p:sp>
      <p:sp>
        <p:nvSpPr>
          <p:cNvPr id="6" name="Rezervirano mjesto za broj slajda 5"/>
          <p:cNvSpPr>
            <a:spLocks noGrp="1"/>
          </p:cNvSpPr>
          <p:nvPr>
            <p:ph type="sldNum" sz="quarter" idx="12"/>
          </p:nvPr>
        </p:nvSpPr>
        <p:spPr>
          <a:xfrm>
            <a:off x="11784011" y="1416216"/>
            <a:ext cx="407988" cy="365125"/>
          </a:xfrm>
        </p:spPr>
        <p:txBody>
          <a:bodyPr rtlCol="0"/>
          <a:lstStyle>
            <a:lvl1pPr algn="r">
              <a:defRPr>
                <a:solidFill>
                  <a:schemeClr val="bg2"/>
                </a:solidFill>
              </a:defRPr>
            </a:lvl1pPr>
          </a:lstStyle>
          <a:p>
            <a:pPr rtl="0"/>
            <a:fld id="{2AC27A5A-7290-4DE1-BA94-4BE8A8E57DCF}" type="slidenum">
              <a:rPr lang="hr-HR" noProof="0" smtClean="0"/>
              <a:pPr/>
              <a:t>‹#›</a:t>
            </a:fld>
            <a:endParaRPr lang="hr-HR" noProof="0" dirty="0"/>
          </a:p>
        </p:txBody>
      </p:sp>
      <p:cxnSp>
        <p:nvCxnSpPr>
          <p:cNvPr id="9" name="Ravni poveznik 8" title="Okomita crta ravnala"/>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 okomiti tekst">
    <p:spTree>
      <p:nvGrpSpPr>
        <p:cNvPr id="1" name=""/>
        <p:cNvGrpSpPr/>
        <p:nvPr/>
      </p:nvGrpSpPr>
      <p:grpSpPr>
        <a:xfrm>
          <a:off x="0" y="0"/>
          <a:ext cx="0" cy="0"/>
          <a:chOff x="0" y="0"/>
          <a:chExt cx="0" cy="0"/>
        </a:xfrm>
      </p:grpSpPr>
      <p:sp>
        <p:nvSpPr>
          <p:cNvPr id="2" name="Naslov 1"/>
          <p:cNvSpPr>
            <a:spLocks noGrp="1"/>
          </p:cNvSpPr>
          <p:nvPr>
            <p:ph type="title"/>
          </p:nvPr>
        </p:nvSpPr>
        <p:spPr/>
        <p:txBody>
          <a:bodyPr rtlCol="0"/>
          <a:lstStyle/>
          <a:p>
            <a:pPr rtl="0"/>
            <a:r>
              <a:rPr lang="hr-HR" noProof="0" smtClean="0"/>
              <a:t>Uredite stil naslova matrice</a:t>
            </a:r>
            <a:endParaRPr lang="hr-HR" noProof="0" dirty="0"/>
          </a:p>
        </p:txBody>
      </p:sp>
      <p:sp>
        <p:nvSpPr>
          <p:cNvPr id="3" name="Okomiti tekst s rezerviranim mjestom 2"/>
          <p:cNvSpPr>
            <a:spLocks noGrp="1"/>
          </p:cNvSpPr>
          <p:nvPr>
            <p:ph type="body" orient="vert" idx="1"/>
          </p:nvPr>
        </p:nvSpPr>
        <p:spPr>
          <a:xfrm>
            <a:off x="5181600" y="640080"/>
            <a:ext cx="6248398" cy="5584142"/>
          </a:xfrm>
        </p:spPr>
        <p:txBody>
          <a:bodyPr vert="eaVert" rtlCol="0"/>
          <a:lstStyle/>
          <a:p>
            <a:pPr lvl="0" rtl="0"/>
            <a:r>
              <a:rPr lang="hr-HR" noProof="0" smtClean="0"/>
              <a:t>Uredite stilove teksta matrice</a:t>
            </a:r>
          </a:p>
          <a:p>
            <a:pPr lvl="1" rtl="0"/>
            <a:r>
              <a:rPr lang="hr-HR" noProof="0" smtClean="0"/>
              <a:t>Druga razina</a:t>
            </a:r>
          </a:p>
          <a:p>
            <a:pPr lvl="2" rtl="0"/>
            <a:r>
              <a:rPr lang="hr-HR" noProof="0" smtClean="0"/>
              <a:t>Treća razina</a:t>
            </a:r>
          </a:p>
          <a:p>
            <a:pPr lvl="3" rtl="0"/>
            <a:r>
              <a:rPr lang="hr-HR" noProof="0" smtClean="0"/>
              <a:t>Četvrta razina</a:t>
            </a:r>
          </a:p>
          <a:p>
            <a:pPr lvl="4" rtl="0"/>
            <a:r>
              <a:rPr lang="hr-HR" noProof="0" smtClean="0"/>
              <a:t>Peta razina</a:t>
            </a:r>
            <a:endParaRPr lang="hr-HR" noProof="0" dirty="0"/>
          </a:p>
        </p:txBody>
      </p:sp>
      <p:sp>
        <p:nvSpPr>
          <p:cNvPr id="4" name="Rezervirano mjesto za datum 3"/>
          <p:cNvSpPr>
            <a:spLocks noGrp="1"/>
          </p:cNvSpPr>
          <p:nvPr>
            <p:ph type="dt" sz="half" idx="10"/>
          </p:nvPr>
        </p:nvSpPr>
        <p:spPr/>
        <p:txBody>
          <a:bodyPr rtlCol="0"/>
          <a:lstStyle/>
          <a:p>
            <a:pPr rtl="0"/>
            <a:fld id="{E9D3F70F-6C29-4104-BD07-67309CF5E11B}" type="datetime1">
              <a:rPr lang="hr-HR" noProof="0" smtClean="0"/>
              <a:t>10.1.2022.</a:t>
            </a:fld>
            <a:endParaRPr lang="hr-HR" noProof="0" dirty="0"/>
          </a:p>
        </p:txBody>
      </p:sp>
      <p:sp>
        <p:nvSpPr>
          <p:cNvPr id="5" name="Rezervirano mjesto za podnožje 4"/>
          <p:cNvSpPr>
            <a:spLocks noGrp="1"/>
          </p:cNvSpPr>
          <p:nvPr>
            <p:ph type="ftr" sz="quarter" idx="11"/>
          </p:nvPr>
        </p:nvSpPr>
        <p:spPr/>
        <p:txBody>
          <a:bodyPr rtlCol="0"/>
          <a:lstStyle/>
          <a:p>
            <a:pPr rtl="0"/>
            <a:endParaRPr lang="hr-HR" noProof="0" dirty="0"/>
          </a:p>
        </p:txBody>
      </p:sp>
      <p:sp>
        <p:nvSpPr>
          <p:cNvPr id="6" name="Rezervirano mjesto za broj slajda 5"/>
          <p:cNvSpPr>
            <a:spLocks noGrp="1"/>
          </p:cNvSpPr>
          <p:nvPr>
            <p:ph type="sldNum" sz="quarter" idx="12"/>
          </p:nvPr>
        </p:nvSpPr>
        <p:spPr/>
        <p:txBody>
          <a:bodyPr rtlCol="0"/>
          <a:lstStyle/>
          <a:p>
            <a:pPr rtl="0"/>
            <a:fld id="{2AC27A5A-7290-4DE1-BA94-4BE8A8E57DCF}" type="slidenum">
              <a:rPr lang="hr-HR" noProof="0" smtClean="0"/>
              <a:t>‹#›</a:t>
            </a:fld>
            <a:endParaRPr lang="hr-HR"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Okomiti naslov i tekst">
    <p:spTree>
      <p:nvGrpSpPr>
        <p:cNvPr id="1" name=""/>
        <p:cNvGrpSpPr/>
        <p:nvPr/>
      </p:nvGrpSpPr>
      <p:grpSpPr>
        <a:xfrm>
          <a:off x="0" y="0"/>
          <a:ext cx="0" cy="0"/>
          <a:chOff x="0" y="0"/>
          <a:chExt cx="0" cy="0"/>
        </a:xfrm>
      </p:grpSpPr>
      <p:sp>
        <p:nvSpPr>
          <p:cNvPr id="12" name="Prostoručni oblik 6" title="Oblik broja stranic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Okomiti naslov 1"/>
          <p:cNvSpPr>
            <a:spLocks noGrp="1"/>
          </p:cNvSpPr>
          <p:nvPr>
            <p:ph type="title" orient="vert"/>
          </p:nvPr>
        </p:nvSpPr>
        <p:spPr>
          <a:xfrm>
            <a:off x="7990765" y="642931"/>
            <a:ext cx="2446670" cy="4678106"/>
          </a:xfrm>
        </p:spPr>
        <p:txBody>
          <a:bodyPr vert="eaVert" rtlCol="0"/>
          <a:lstStyle>
            <a:lvl1pPr algn="l">
              <a:defRPr/>
            </a:lvl1pPr>
          </a:lstStyle>
          <a:p>
            <a:pPr rtl="0"/>
            <a:r>
              <a:rPr lang="hr-HR" noProof="0" smtClean="0"/>
              <a:t>Uredite stil naslova matrice</a:t>
            </a:r>
            <a:endParaRPr lang="hr-HR" noProof="0" dirty="0"/>
          </a:p>
        </p:txBody>
      </p:sp>
      <p:sp>
        <p:nvSpPr>
          <p:cNvPr id="3" name="Okomiti tekst s rezerviranim mjestom 2"/>
          <p:cNvSpPr>
            <a:spLocks noGrp="1"/>
          </p:cNvSpPr>
          <p:nvPr>
            <p:ph type="body" orient="vert" idx="1"/>
          </p:nvPr>
        </p:nvSpPr>
        <p:spPr>
          <a:xfrm>
            <a:off x="838200" y="642932"/>
            <a:ext cx="7070678" cy="4678105"/>
          </a:xfrm>
        </p:spPr>
        <p:txBody>
          <a:bodyPr vert="eaVert" rtlCol="0"/>
          <a:lstStyle/>
          <a:p>
            <a:pPr lvl="0" rtl="0"/>
            <a:r>
              <a:rPr lang="hr-HR" noProof="0" smtClean="0"/>
              <a:t>Uredite stilove teksta matrice</a:t>
            </a:r>
          </a:p>
          <a:p>
            <a:pPr lvl="1" rtl="0"/>
            <a:r>
              <a:rPr lang="hr-HR" noProof="0" smtClean="0"/>
              <a:t>Druga razina</a:t>
            </a:r>
          </a:p>
          <a:p>
            <a:pPr lvl="2" rtl="0"/>
            <a:r>
              <a:rPr lang="hr-HR" noProof="0" smtClean="0"/>
              <a:t>Treća razina</a:t>
            </a:r>
          </a:p>
          <a:p>
            <a:pPr lvl="3" rtl="0"/>
            <a:r>
              <a:rPr lang="hr-HR" noProof="0" smtClean="0"/>
              <a:t>Četvrta razina</a:t>
            </a:r>
          </a:p>
          <a:p>
            <a:pPr lvl="4" rtl="0"/>
            <a:r>
              <a:rPr lang="hr-HR" noProof="0" smtClean="0"/>
              <a:t>Peta razina</a:t>
            </a:r>
            <a:endParaRPr lang="hr-HR" noProof="0" dirty="0"/>
          </a:p>
        </p:txBody>
      </p:sp>
      <p:sp>
        <p:nvSpPr>
          <p:cNvPr id="4" name="Rezervirano mjesto za datum 3"/>
          <p:cNvSpPr>
            <a:spLocks noGrp="1"/>
          </p:cNvSpPr>
          <p:nvPr>
            <p:ph type="dt" sz="half" idx="10"/>
          </p:nvPr>
        </p:nvSpPr>
        <p:spPr>
          <a:xfrm>
            <a:off x="6536187" y="5927131"/>
            <a:ext cx="3814856" cy="365125"/>
          </a:xfrm>
        </p:spPr>
        <p:txBody>
          <a:bodyPr rtlCol="0"/>
          <a:lstStyle/>
          <a:p>
            <a:pPr rtl="0"/>
            <a:fld id="{9BC7CB2E-E3EF-45DD-9E63-CC538DCA7BFD}" type="datetime1">
              <a:rPr lang="hr-HR" noProof="0" smtClean="0"/>
              <a:t>10.1.2022.</a:t>
            </a:fld>
            <a:endParaRPr lang="hr-HR" noProof="0" dirty="0"/>
          </a:p>
        </p:txBody>
      </p:sp>
      <p:sp>
        <p:nvSpPr>
          <p:cNvPr id="5" name="Rezervirano mjesto za podnožje 4"/>
          <p:cNvSpPr>
            <a:spLocks noGrp="1"/>
          </p:cNvSpPr>
          <p:nvPr>
            <p:ph type="ftr" sz="quarter" idx="11"/>
          </p:nvPr>
        </p:nvSpPr>
        <p:spPr>
          <a:xfrm>
            <a:off x="6536187" y="6315949"/>
            <a:ext cx="3814856" cy="365125"/>
          </a:xfrm>
        </p:spPr>
        <p:txBody>
          <a:bodyPr rtlCol="0"/>
          <a:lstStyle/>
          <a:p>
            <a:pPr rtl="0"/>
            <a:endParaRPr lang="hr-HR" noProof="0" dirty="0"/>
          </a:p>
        </p:txBody>
      </p:sp>
      <p:sp>
        <p:nvSpPr>
          <p:cNvPr id="6" name="Rezervirano mjesto za broj slajda 5"/>
          <p:cNvSpPr>
            <a:spLocks noGrp="1"/>
          </p:cNvSpPr>
          <p:nvPr>
            <p:ph type="sldNum" sz="quarter" idx="12"/>
          </p:nvPr>
        </p:nvSpPr>
        <p:spPr>
          <a:xfrm>
            <a:off x="11784011" y="5607592"/>
            <a:ext cx="407988" cy="365125"/>
          </a:xfrm>
        </p:spPr>
        <p:txBody>
          <a:bodyPr rtlCol="0"/>
          <a:lstStyle/>
          <a:p>
            <a:pPr rtl="0"/>
            <a:fld id="{2AC27A5A-7290-4DE1-BA94-4BE8A8E57DCF}" type="slidenum">
              <a:rPr lang="hr-HR" noProof="0" smtClean="0"/>
              <a:t>‹#›</a:t>
            </a:fld>
            <a:endParaRPr lang="hr-HR" noProof="0" dirty="0"/>
          </a:p>
        </p:txBody>
      </p:sp>
      <p:cxnSp>
        <p:nvCxnSpPr>
          <p:cNvPr id="13" name="Ravni poveznik 12" title="Vodoravna crta ravnala"/>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 sadržaj">
    <p:spTree>
      <p:nvGrpSpPr>
        <p:cNvPr id="1" name=""/>
        <p:cNvGrpSpPr/>
        <p:nvPr/>
      </p:nvGrpSpPr>
      <p:grpSpPr>
        <a:xfrm>
          <a:off x="0" y="0"/>
          <a:ext cx="0" cy="0"/>
          <a:chOff x="0" y="0"/>
          <a:chExt cx="0" cy="0"/>
        </a:xfrm>
      </p:grpSpPr>
      <p:sp>
        <p:nvSpPr>
          <p:cNvPr id="2" name="Naslov 1"/>
          <p:cNvSpPr>
            <a:spLocks noGrp="1"/>
          </p:cNvSpPr>
          <p:nvPr>
            <p:ph type="title"/>
          </p:nvPr>
        </p:nvSpPr>
        <p:spPr/>
        <p:txBody>
          <a:bodyPr rtlCol="0"/>
          <a:lstStyle/>
          <a:p>
            <a:pPr rtl="0"/>
            <a:r>
              <a:rPr lang="hr-HR" noProof="0" smtClean="0"/>
              <a:t>Uredite stil naslova matrice</a:t>
            </a:r>
            <a:endParaRPr lang="hr-HR" noProof="0" dirty="0"/>
          </a:p>
        </p:txBody>
      </p:sp>
      <p:sp>
        <p:nvSpPr>
          <p:cNvPr id="3" name="Rezervirano mjesto za sadržaj 2"/>
          <p:cNvSpPr>
            <a:spLocks noGrp="1"/>
          </p:cNvSpPr>
          <p:nvPr>
            <p:ph idx="1"/>
          </p:nvPr>
        </p:nvSpPr>
        <p:spPr/>
        <p:txBody>
          <a:bodyPr rtlCol="0"/>
          <a:lstStyle/>
          <a:p>
            <a:pPr lvl="0" rtl="0"/>
            <a:r>
              <a:rPr lang="hr-HR" noProof="0" smtClean="0"/>
              <a:t>Uredite stilove teksta matrice</a:t>
            </a:r>
          </a:p>
          <a:p>
            <a:pPr lvl="1" rtl="0"/>
            <a:r>
              <a:rPr lang="hr-HR" noProof="0" smtClean="0"/>
              <a:t>Druga razina</a:t>
            </a:r>
          </a:p>
          <a:p>
            <a:pPr lvl="2" rtl="0"/>
            <a:r>
              <a:rPr lang="hr-HR" noProof="0" smtClean="0"/>
              <a:t>Treća razina</a:t>
            </a:r>
          </a:p>
          <a:p>
            <a:pPr lvl="3" rtl="0"/>
            <a:r>
              <a:rPr lang="hr-HR" noProof="0" smtClean="0"/>
              <a:t>Četvrta razina</a:t>
            </a:r>
          </a:p>
          <a:p>
            <a:pPr lvl="4" rtl="0"/>
            <a:r>
              <a:rPr lang="hr-HR" noProof="0" smtClean="0"/>
              <a:t>Peta razina</a:t>
            </a:r>
            <a:endParaRPr lang="hr-HR" noProof="0" dirty="0"/>
          </a:p>
        </p:txBody>
      </p:sp>
      <p:sp>
        <p:nvSpPr>
          <p:cNvPr id="4" name="Rezervirano mjesto za datum 3"/>
          <p:cNvSpPr>
            <a:spLocks noGrp="1"/>
          </p:cNvSpPr>
          <p:nvPr>
            <p:ph type="dt" sz="half" idx="10"/>
          </p:nvPr>
        </p:nvSpPr>
        <p:spPr/>
        <p:txBody>
          <a:bodyPr rtlCol="0"/>
          <a:lstStyle/>
          <a:p>
            <a:pPr rtl="0"/>
            <a:fld id="{210DD8EB-04C9-41A6-A595-3347F974A947}" type="datetime1">
              <a:rPr lang="hr-HR" noProof="0" smtClean="0"/>
              <a:t>10.1.2022.</a:t>
            </a:fld>
            <a:endParaRPr lang="hr-HR" noProof="0" dirty="0"/>
          </a:p>
        </p:txBody>
      </p:sp>
      <p:sp>
        <p:nvSpPr>
          <p:cNvPr id="5" name="Rezervirano mjesto za podnožje 4"/>
          <p:cNvSpPr>
            <a:spLocks noGrp="1"/>
          </p:cNvSpPr>
          <p:nvPr>
            <p:ph type="ftr" sz="quarter" idx="11"/>
          </p:nvPr>
        </p:nvSpPr>
        <p:spPr/>
        <p:txBody>
          <a:bodyPr rtlCol="0"/>
          <a:lstStyle/>
          <a:p>
            <a:pPr rtl="0"/>
            <a:endParaRPr lang="hr-HR" noProof="0" dirty="0"/>
          </a:p>
        </p:txBody>
      </p:sp>
      <p:sp>
        <p:nvSpPr>
          <p:cNvPr id="6" name="Rezervirano mjesto za broj slajda 5"/>
          <p:cNvSpPr>
            <a:spLocks noGrp="1"/>
          </p:cNvSpPr>
          <p:nvPr>
            <p:ph type="sldNum" sz="quarter" idx="12"/>
          </p:nvPr>
        </p:nvSpPr>
        <p:spPr/>
        <p:txBody>
          <a:bodyPr rtlCol="0"/>
          <a:lstStyle/>
          <a:p>
            <a:pPr rtl="0"/>
            <a:fld id="{2AC27A5A-7290-4DE1-BA94-4BE8A8E57DCF}" type="slidenum">
              <a:rPr lang="hr-HR" noProof="0" smtClean="0"/>
              <a:t>‹#›</a:t>
            </a:fld>
            <a:endParaRPr lang="hr-HR"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Zaglavlje sekcije">
    <p:bg>
      <p:bgPr>
        <a:solidFill>
          <a:schemeClr val="bg2"/>
        </a:solidFill>
        <a:effectLst/>
      </p:bgPr>
    </p:bg>
    <p:spTree>
      <p:nvGrpSpPr>
        <p:cNvPr id="1" name=""/>
        <p:cNvGrpSpPr/>
        <p:nvPr/>
      </p:nvGrpSpPr>
      <p:grpSpPr>
        <a:xfrm>
          <a:off x="0" y="0"/>
          <a:ext cx="0" cy="0"/>
          <a:chOff x="0" y="0"/>
          <a:chExt cx="0" cy="0"/>
        </a:xfrm>
      </p:grpSpPr>
      <p:sp>
        <p:nvSpPr>
          <p:cNvPr id="7" name="Prostoručni oblik 6" title="Oblik broja stranic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Naslov 1"/>
          <p:cNvSpPr>
            <a:spLocks noGrp="1"/>
          </p:cNvSpPr>
          <p:nvPr>
            <p:ph type="title"/>
          </p:nvPr>
        </p:nvSpPr>
        <p:spPr>
          <a:xfrm>
            <a:off x="1947673" y="2571722"/>
            <a:ext cx="8296654" cy="3286153"/>
          </a:xfrm>
        </p:spPr>
        <p:txBody>
          <a:bodyPr rtlCol="0" anchor="t">
            <a:normAutofit/>
          </a:bodyPr>
          <a:lstStyle>
            <a:lvl1pPr>
              <a:lnSpc>
                <a:spcPct val="85000"/>
              </a:lnSpc>
              <a:defRPr sz="7700" cap="all" baseline="0">
                <a:solidFill>
                  <a:schemeClr val="tx1">
                    <a:lumMod val="85000"/>
                    <a:lumOff val="15000"/>
                  </a:schemeClr>
                </a:solidFill>
              </a:defRPr>
            </a:lvl1pPr>
          </a:lstStyle>
          <a:p>
            <a:pPr rtl="0"/>
            <a:r>
              <a:rPr lang="hr-HR" noProof="0" smtClean="0"/>
              <a:t>Uredite stil naslova matrice</a:t>
            </a:r>
            <a:endParaRPr lang="hr-HR" noProof="0" dirty="0"/>
          </a:p>
        </p:txBody>
      </p:sp>
      <p:sp>
        <p:nvSpPr>
          <p:cNvPr id="3" name="Rezervirano mjesto za tekst 2"/>
          <p:cNvSpPr>
            <a:spLocks noGrp="1"/>
          </p:cNvSpPr>
          <p:nvPr>
            <p:ph type="body" idx="1"/>
          </p:nvPr>
        </p:nvSpPr>
        <p:spPr>
          <a:xfrm>
            <a:off x="1947673" y="1393748"/>
            <a:ext cx="8401429" cy="819150"/>
          </a:xfrm>
        </p:spPr>
        <p:txBody>
          <a:bodyPr rtlCol="0"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r-HR" noProof="0" smtClean="0"/>
              <a:t>Uredite stilove teksta matrice</a:t>
            </a:r>
          </a:p>
        </p:txBody>
      </p:sp>
      <p:sp>
        <p:nvSpPr>
          <p:cNvPr id="4" name="Rezervirano mjesto za datum 3"/>
          <p:cNvSpPr>
            <a:spLocks noGrp="1"/>
          </p:cNvSpPr>
          <p:nvPr>
            <p:ph type="dt" sz="half" idx="10"/>
          </p:nvPr>
        </p:nvSpPr>
        <p:spPr>
          <a:xfrm>
            <a:off x="8742955" y="6314439"/>
            <a:ext cx="1596622" cy="365125"/>
          </a:xfrm>
        </p:spPr>
        <p:txBody>
          <a:bodyPr rtlCol="0"/>
          <a:lstStyle>
            <a:lvl1pPr>
              <a:defRPr sz="1200">
                <a:solidFill>
                  <a:schemeClr val="tx1">
                    <a:lumMod val="85000"/>
                    <a:lumOff val="15000"/>
                  </a:schemeClr>
                </a:solidFill>
              </a:defRPr>
            </a:lvl1pPr>
          </a:lstStyle>
          <a:p>
            <a:pPr rtl="0"/>
            <a:fld id="{BD8C0A44-BEE6-49E6-ACC0-DADD22EB91E3}" type="datetime1">
              <a:rPr lang="hr-HR" noProof="0" smtClean="0"/>
              <a:t>10.1.2022.</a:t>
            </a:fld>
            <a:endParaRPr lang="hr-HR" noProof="0" dirty="0"/>
          </a:p>
        </p:txBody>
      </p:sp>
      <p:sp>
        <p:nvSpPr>
          <p:cNvPr id="5" name="Rezervirano mjesto za podnožje 4"/>
          <p:cNvSpPr>
            <a:spLocks noGrp="1"/>
          </p:cNvSpPr>
          <p:nvPr>
            <p:ph type="ftr" sz="quarter" idx="11"/>
          </p:nvPr>
        </p:nvSpPr>
        <p:spPr>
          <a:xfrm>
            <a:off x="1947673" y="6314440"/>
            <a:ext cx="6480226" cy="365125"/>
          </a:xfrm>
        </p:spPr>
        <p:txBody>
          <a:bodyPr rtlCol="0"/>
          <a:lstStyle>
            <a:lvl1pPr>
              <a:defRPr b="0">
                <a:solidFill>
                  <a:schemeClr val="tx1">
                    <a:lumMod val="85000"/>
                    <a:lumOff val="15000"/>
                  </a:schemeClr>
                </a:solidFill>
              </a:defRPr>
            </a:lvl1pPr>
          </a:lstStyle>
          <a:p>
            <a:pPr rtl="0"/>
            <a:endParaRPr lang="hr-HR" noProof="0" dirty="0"/>
          </a:p>
        </p:txBody>
      </p:sp>
      <p:sp>
        <p:nvSpPr>
          <p:cNvPr id="6" name="Rezervirano mjesto za broj slajda 5"/>
          <p:cNvSpPr>
            <a:spLocks noGrp="1"/>
          </p:cNvSpPr>
          <p:nvPr>
            <p:ph type="sldNum" sz="quarter" idx="12"/>
          </p:nvPr>
        </p:nvSpPr>
        <p:spPr>
          <a:xfrm>
            <a:off x="11784011" y="1620760"/>
            <a:ext cx="407988" cy="365125"/>
          </a:xfrm>
        </p:spPr>
        <p:txBody>
          <a:bodyPr rtlCol="0"/>
          <a:lstStyle>
            <a:lvl1pPr>
              <a:defRPr>
                <a:solidFill>
                  <a:schemeClr val="bg2"/>
                </a:solidFill>
              </a:defRPr>
            </a:lvl1pPr>
          </a:lstStyle>
          <a:p>
            <a:pPr rtl="0"/>
            <a:fld id="{2AC27A5A-7290-4DE1-BA94-4BE8A8E57DCF}" type="slidenum">
              <a:rPr lang="hr-HR" noProof="0" smtClean="0"/>
              <a:pPr/>
              <a:t>‹#›</a:t>
            </a:fld>
            <a:endParaRPr lang="hr-HR" noProof="0" dirty="0"/>
          </a:p>
        </p:txBody>
      </p:sp>
      <p:cxnSp>
        <p:nvCxnSpPr>
          <p:cNvPr id="10" name="Ravni poveznik 9" title="Vodoravna crta ravnala"/>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sadržaja">
    <p:spTree>
      <p:nvGrpSpPr>
        <p:cNvPr id="1" name=""/>
        <p:cNvGrpSpPr/>
        <p:nvPr/>
      </p:nvGrpSpPr>
      <p:grpSpPr>
        <a:xfrm>
          <a:off x="0" y="0"/>
          <a:ext cx="0" cy="0"/>
          <a:chOff x="0" y="0"/>
          <a:chExt cx="0" cy="0"/>
        </a:xfrm>
      </p:grpSpPr>
      <p:sp>
        <p:nvSpPr>
          <p:cNvPr id="2" name="Naslov 1"/>
          <p:cNvSpPr>
            <a:spLocks noGrp="1"/>
          </p:cNvSpPr>
          <p:nvPr>
            <p:ph type="title"/>
          </p:nvPr>
        </p:nvSpPr>
        <p:spPr/>
        <p:txBody>
          <a:bodyPr rtlCol="0"/>
          <a:lstStyle/>
          <a:p>
            <a:pPr rtl="0"/>
            <a:r>
              <a:rPr lang="hr-HR" noProof="0" smtClean="0"/>
              <a:t>Uredite stil naslova matrice</a:t>
            </a:r>
            <a:endParaRPr lang="hr-HR" noProof="0" dirty="0"/>
          </a:p>
        </p:txBody>
      </p:sp>
      <p:sp>
        <p:nvSpPr>
          <p:cNvPr id="3" name="Rezervirano mjesto za sadržaj 2"/>
          <p:cNvSpPr>
            <a:spLocks noGrp="1"/>
          </p:cNvSpPr>
          <p:nvPr>
            <p:ph sz="half" idx="1"/>
          </p:nvPr>
        </p:nvSpPr>
        <p:spPr>
          <a:xfrm>
            <a:off x="5181600" y="540628"/>
            <a:ext cx="6248400" cy="2488946"/>
          </a:xfrm>
        </p:spPr>
        <p:txBody>
          <a:bodyPr rtlCol="0"/>
          <a:lstStyle/>
          <a:p>
            <a:pPr lvl="0" rtl="0"/>
            <a:r>
              <a:rPr lang="hr-HR" noProof="0" smtClean="0"/>
              <a:t>Uredite stilove teksta matrice</a:t>
            </a:r>
          </a:p>
          <a:p>
            <a:pPr lvl="1" rtl="0"/>
            <a:r>
              <a:rPr lang="hr-HR" noProof="0" smtClean="0"/>
              <a:t>Druga razina</a:t>
            </a:r>
          </a:p>
          <a:p>
            <a:pPr lvl="2" rtl="0"/>
            <a:r>
              <a:rPr lang="hr-HR" noProof="0" smtClean="0"/>
              <a:t>Treća razina</a:t>
            </a:r>
          </a:p>
          <a:p>
            <a:pPr lvl="3" rtl="0"/>
            <a:r>
              <a:rPr lang="hr-HR" noProof="0" smtClean="0"/>
              <a:t>Četvrta razina</a:t>
            </a:r>
          </a:p>
          <a:p>
            <a:pPr lvl="4" rtl="0"/>
            <a:r>
              <a:rPr lang="hr-HR" noProof="0" smtClean="0"/>
              <a:t>Peta razina</a:t>
            </a:r>
            <a:endParaRPr lang="hr-HR" noProof="0" dirty="0"/>
          </a:p>
        </p:txBody>
      </p:sp>
      <p:sp>
        <p:nvSpPr>
          <p:cNvPr id="4" name="Rezervirano mjesto za sadržaj 3"/>
          <p:cNvSpPr>
            <a:spLocks noGrp="1"/>
          </p:cNvSpPr>
          <p:nvPr>
            <p:ph sz="half" idx="2"/>
          </p:nvPr>
        </p:nvSpPr>
        <p:spPr>
          <a:xfrm>
            <a:off x="5181600" y="3712467"/>
            <a:ext cx="6248400" cy="2482228"/>
          </a:xfrm>
        </p:spPr>
        <p:txBody>
          <a:bodyPr rtlCol="0"/>
          <a:lstStyle/>
          <a:p>
            <a:pPr lvl="0" rtl="0"/>
            <a:r>
              <a:rPr lang="hr-HR" noProof="0" smtClean="0"/>
              <a:t>Uredite stilove teksta matrice</a:t>
            </a:r>
          </a:p>
          <a:p>
            <a:pPr lvl="1" rtl="0"/>
            <a:r>
              <a:rPr lang="hr-HR" noProof="0" smtClean="0"/>
              <a:t>Druga razina</a:t>
            </a:r>
          </a:p>
          <a:p>
            <a:pPr lvl="2" rtl="0"/>
            <a:r>
              <a:rPr lang="hr-HR" noProof="0" smtClean="0"/>
              <a:t>Treća razina</a:t>
            </a:r>
          </a:p>
          <a:p>
            <a:pPr lvl="3" rtl="0"/>
            <a:r>
              <a:rPr lang="hr-HR" noProof="0" smtClean="0"/>
              <a:t>Četvrta razina</a:t>
            </a:r>
          </a:p>
          <a:p>
            <a:pPr lvl="4" rtl="0"/>
            <a:r>
              <a:rPr lang="hr-HR" noProof="0" smtClean="0"/>
              <a:t>Peta razina</a:t>
            </a:r>
            <a:endParaRPr lang="hr-HR" noProof="0" dirty="0"/>
          </a:p>
        </p:txBody>
      </p:sp>
      <p:sp>
        <p:nvSpPr>
          <p:cNvPr id="5" name="Rezervirano mjesto za datum 4"/>
          <p:cNvSpPr>
            <a:spLocks noGrp="1"/>
          </p:cNvSpPr>
          <p:nvPr>
            <p:ph type="dt" sz="half" idx="10"/>
          </p:nvPr>
        </p:nvSpPr>
        <p:spPr/>
        <p:txBody>
          <a:bodyPr rtlCol="0"/>
          <a:lstStyle/>
          <a:p>
            <a:pPr rtl="0"/>
            <a:fld id="{A969BA65-F4A5-44DB-9440-9390D20BDDF0}" type="datetime1">
              <a:rPr lang="hr-HR" noProof="0" smtClean="0"/>
              <a:t>10.1.2022.</a:t>
            </a:fld>
            <a:endParaRPr lang="hr-HR" noProof="0" dirty="0"/>
          </a:p>
        </p:txBody>
      </p:sp>
      <p:sp>
        <p:nvSpPr>
          <p:cNvPr id="6" name="Rezervirano mjesto za podnožje 5"/>
          <p:cNvSpPr>
            <a:spLocks noGrp="1"/>
          </p:cNvSpPr>
          <p:nvPr>
            <p:ph type="ftr" sz="quarter" idx="11"/>
          </p:nvPr>
        </p:nvSpPr>
        <p:spPr/>
        <p:txBody>
          <a:bodyPr rtlCol="0"/>
          <a:lstStyle/>
          <a:p>
            <a:pPr rtl="0"/>
            <a:endParaRPr lang="hr-HR" noProof="0" dirty="0"/>
          </a:p>
        </p:txBody>
      </p:sp>
      <p:sp>
        <p:nvSpPr>
          <p:cNvPr id="7" name="Rezervirano mjesto za broj slajda 6"/>
          <p:cNvSpPr>
            <a:spLocks noGrp="1"/>
          </p:cNvSpPr>
          <p:nvPr>
            <p:ph type="sldNum" sz="quarter" idx="12"/>
          </p:nvPr>
        </p:nvSpPr>
        <p:spPr/>
        <p:txBody>
          <a:bodyPr rtlCol="0"/>
          <a:lstStyle/>
          <a:p>
            <a:pPr rtl="0"/>
            <a:fld id="{2AC27A5A-7290-4DE1-BA94-4BE8A8E57DCF}" type="slidenum">
              <a:rPr lang="hr-HR" noProof="0" smtClean="0"/>
              <a:t>‹#›</a:t>
            </a:fld>
            <a:endParaRPr lang="hr-HR"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Usporedba">
    <p:spTree>
      <p:nvGrpSpPr>
        <p:cNvPr id="1" name=""/>
        <p:cNvGrpSpPr/>
        <p:nvPr/>
      </p:nvGrpSpPr>
      <p:grpSpPr>
        <a:xfrm>
          <a:off x="0" y="0"/>
          <a:ext cx="0" cy="0"/>
          <a:chOff x="0" y="0"/>
          <a:chExt cx="0" cy="0"/>
        </a:xfrm>
      </p:grpSpPr>
      <p:sp>
        <p:nvSpPr>
          <p:cNvPr id="2" name="Naslov 1"/>
          <p:cNvSpPr>
            <a:spLocks noGrp="1"/>
          </p:cNvSpPr>
          <p:nvPr>
            <p:ph type="title"/>
          </p:nvPr>
        </p:nvSpPr>
        <p:spPr>
          <a:xfrm>
            <a:off x="762000" y="557784"/>
            <a:ext cx="3831336" cy="4956048"/>
          </a:xfrm>
        </p:spPr>
        <p:txBody>
          <a:bodyPr rtlCol="0"/>
          <a:lstStyle/>
          <a:p>
            <a:pPr rtl="0"/>
            <a:r>
              <a:rPr lang="hr-HR" noProof="0" smtClean="0"/>
              <a:t>Uredite stil naslova matrice</a:t>
            </a:r>
            <a:endParaRPr lang="hr-HR" noProof="0" dirty="0"/>
          </a:p>
        </p:txBody>
      </p:sp>
      <p:sp>
        <p:nvSpPr>
          <p:cNvPr id="3" name="Rezervirano mjesto za tekst 2"/>
          <p:cNvSpPr>
            <a:spLocks noGrp="1"/>
          </p:cNvSpPr>
          <p:nvPr>
            <p:ph type="body" idx="1"/>
          </p:nvPr>
        </p:nvSpPr>
        <p:spPr>
          <a:xfrm>
            <a:off x="5181600" y="558065"/>
            <a:ext cx="6245352" cy="914400"/>
          </a:xfrm>
        </p:spPr>
        <p:txBody>
          <a:bodyPr rtlCol="0"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hr-HR" noProof="0" smtClean="0"/>
              <a:t>Uredite stilove teksta matrice</a:t>
            </a:r>
          </a:p>
        </p:txBody>
      </p:sp>
      <p:sp>
        <p:nvSpPr>
          <p:cNvPr id="4" name="Rezervirano mjesto za sadržaj 3"/>
          <p:cNvSpPr>
            <a:spLocks noGrp="1"/>
          </p:cNvSpPr>
          <p:nvPr>
            <p:ph sz="half" idx="2"/>
          </p:nvPr>
        </p:nvSpPr>
        <p:spPr>
          <a:xfrm>
            <a:off x="5181600" y="1526671"/>
            <a:ext cx="6245352" cy="1755648"/>
          </a:xfrm>
        </p:spPr>
        <p:txBody>
          <a:bodyPr rtlCol="0"/>
          <a:lstStyle/>
          <a:p>
            <a:pPr lvl="0" rtl="0"/>
            <a:r>
              <a:rPr lang="hr-HR" noProof="0" smtClean="0"/>
              <a:t>Uredite stilove teksta matrice</a:t>
            </a:r>
          </a:p>
          <a:p>
            <a:pPr lvl="1" rtl="0"/>
            <a:r>
              <a:rPr lang="hr-HR" noProof="0" smtClean="0"/>
              <a:t>Druga razina</a:t>
            </a:r>
          </a:p>
          <a:p>
            <a:pPr lvl="2" rtl="0"/>
            <a:r>
              <a:rPr lang="hr-HR" noProof="0" smtClean="0"/>
              <a:t>Treća razina</a:t>
            </a:r>
          </a:p>
          <a:p>
            <a:pPr lvl="3" rtl="0"/>
            <a:r>
              <a:rPr lang="hr-HR" noProof="0" smtClean="0"/>
              <a:t>Četvrta razina</a:t>
            </a:r>
          </a:p>
          <a:p>
            <a:pPr lvl="4" rtl="0"/>
            <a:r>
              <a:rPr lang="hr-HR" noProof="0" smtClean="0"/>
              <a:t>Peta razina</a:t>
            </a:r>
            <a:endParaRPr lang="hr-HR" noProof="0" dirty="0"/>
          </a:p>
        </p:txBody>
      </p:sp>
      <p:sp>
        <p:nvSpPr>
          <p:cNvPr id="5" name="Rezervirano mjesto za tekst 4"/>
          <p:cNvSpPr>
            <a:spLocks noGrp="1"/>
          </p:cNvSpPr>
          <p:nvPr>
            <p:ph type="body" sz="quarter" idx="3"/>
          </p:nvPr>
        </p:nvSpPr>
        <p:spPr>
          <a:xfrm>
            <a:off x="5181600" y="3700826"/>
            <a:ext cx="6248400" cy="914400"/>
          </a:xfrm>
        </p:spPr>
        <p:txBody>
          <a:bodyPr rtlCol="0"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hr-HR" noProof="0" smtClean="0"/>
              <a:t>Uredite stilove teksta matrice</a:t>
            </a:r>
          </a:p>
        </p:txBody>
      </p:sp>
      <p:sp>
        <p:nvSpPr>
          <p:cNvPr id="6" name="Rezervirano mjesto za sadržaj 5"/>
          <p:cNvSpPr>
            <a:spLocks noGrp="1"/>
          </p:cNvSpPr>
          <p:nvPr>
            <p:ph sz="quarter" idx="4"/>
          </p:nvPr>
        </p:nvSpPr>
        <p:spPr>
          <a:xfrm>
            <a:off x="5181600" y="4669432"/>
            <a:ext cx="6245352" cy="1755648"/>
          </a:xfrm>
        </p:spPr>
        <p:txBody>
          <a:bodyPr rtlCol="0"/>
          <a:lstStyle/>
          <a:p>
            <a:pPr lvl="0" rtl="0"/>
            <a:r>
              <a:rPr lang="hr-HR" noProof="0" smtClean="0"/>
              <a:t>Uredite stilove teksta matrice</a:t>
            </a:r>
          </a:p>
          <a:p>
            <a:pPr lvl="1" rtl="0"/>
            <a:r>
              <a:rPr lang="hr-HR" noProof="0" smtClean="0"/>
              <a:t>Druga razina</a:t>
            </a:r>
          </a:p>
          <a:p>
            <a:pPr lvl="2" rtl="0"/>
            <a:r>
              <a:rPr lang="hr-HR" noProof="0" smtClean="0"/>
              <a:t>Treća razina</a:t>
            </a:r>
          </a:p>
          <a:p>
            <a:pPr lvl="3" rtl="0"/>
            <a:r>
              <a:rPr lang="hr-HR" noProof="0" smtClean="0"/>
              <a:t>Četvrta razina</a:t>
            </a:r>
          </a:p>
          <a:p>
            <a:pPr lvl="4" rtl="0"/>
            <a:r>
              <a:rPr lang="hr-HR" noProof="0" smtClean="0"/>
              <a:t>Peta razina</a:t>
            </a:r>
            <a:endParaRPr lang="hr-HR" noProof="0" dirty="0"/>
          </a:p>
        </p:txBody>
      </p:sp>
      <p:sp>
        <p:nvSpPr>
          <p:cNvPr id="7" name="Rezervirano mjesto za datum 6"/>
          <p:cNvSpPr>
            <a:spLocks noGrp="1"/>
          </p:cNvSpPr>
          <p:nvPr>
            <p:ph type="dt" sz="half" idx="10"/>
          </p:nvPr>
        </p:nvSpPr>
        <p:spPr/>
        <p:txBody>
          <a:bodyPr rtlCol="0"/>
          <a:lstStyle/>
          <a:p>
            <a:pPr rtl="0"/>
            <a:fld id="{4CC1A219-FCC7-4F7F-B91E-CAD224153A1B}" type="datetime1">
              <a:rPr lang="hr-HR" noProof="0" smtClean="0"/>
              <a:t>10.1.2022.</a:t>
            </a:fld>
            <a:endParaRPr lang="hr-HR" noProof="0" dirty="0"/>
          </a:p>
        </p:txBody>
      </p:sp>
      <p:sp>
        <p:nvSpPr>
          <p:cNvPr id="8" name="Rezervirano mjesto za podnožje 7"/>
          <p:cNvSpPr>
            <a:spLocks noGrp="1"/>
          </p:cNvSpPr>
          <p:nvPr>
            <p:ph type="ftr" sz="quarter" idx="11"/>
          </p:nvPr>
        </p:nvSpPr>
        <p:spPr/>
        <p:txBody>
          <a:bodyPr rtlCol="0"/>
          <a:lstStyle/>
          <a:p>
            <a:pPr rtl="0"/>
            <a:endParaRPr lang="hr-HR" noProof="0" dirty="0"/>
          </a:p>
        </p:txBody>
      </p:sp>
      <p:sp>
        <p:nvSpPr>
          <p:cNvPr id="9" name="Rezervirano mjesto za broj slajda 8"/>
          <p:cNvSpPr>
            <a:spLocks noGrp="1"/>
          </p:cNvSpPr>
          <p:nvPr>
            <p:ph type="sldNum" sz="quarter" idx="12"/>
          </p:nvPr>
        </p:nvSpPr>
        <p:spPr/>
        <p:txBody>
          <a:bodyPr rtlCol="0"/>
          <a:lstStyle/>
          <a:p>
            <a:pPr rtl="0"/>
            <a:fld id="{2AC27A5A-7290-4DE1-BA94-4BE8A8E57DCF}" type="slidenum">
              <a:rPr lang="hr-HR" noProof="0" smtClean="0"/>
              <a:t>‹#›</a:t>
            </a:fld>
            <a:endParaRPr lang="hr-HR" noProof="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p:cNvSpPr>
            <a:spLocks noGrp="1"/>
          </p:cNvSpPr>
          <p:nvPr>
            <p:ph type="title"/>
          </p:nvPr>
        </p:nvSpPr>
        <p:spPr/>
        <p:txBody>
          <a:bodyPr rtlCol="0"/>
          <a:lstStyle/>
          <a:p>
            <a:pPr rtl="0"/>
            <a:r>
              <a:rPr lang="hr-HR" noProof="0" smtClean="0"/>
              <a:t>Uredite stil naslova matrice</a:t>
            </a:r>
            <a:endParaRPr lang="hr-HR" noProof="0" dirty="0"/>
          </a:p>
        </p:txBody>
      </p:sp>
      <p:sp>
        <p:nvSpPr>
          <p:cNvPr id="3" name="Rezervirano mjesto za datum 2"/>
          <p:cNvSpPr>
            <a:spLocks noGrp="1"/>
          </p:cNvSpPr>
          <p:nvPr>
            <p:ph type="dt" sz="half" idx="10"/>
          </p:nvPr>
        </p:nvSpPr>
        <p:spPr/>
        <p:txBody>
          <a:bodyPr rtlCol="0"/>
          <a:lstStyle/>
          <a:p>
            <a:pPr rtl="0"/>
            <a:fld id="{953859DF-86C8-4B27-B0FF-5315E0379111}" type="datetime1">
              <a:rPr lang="hr-HR" noProof="0" smtClean="0"/>
              <a:t>10.1.2022.</a:t>
            </a:fld>
            <a:endParaRPr lang="hr-HR" noProof="0" dirty="0"/>
          </a:p>
        </p:txBody>
      </p:sp>
      <p:sp>
        <p:nvSpPr>
          <p:cNvPr id="4" name="Rezervirano mjesto za podnožje 3"/>
          <p:cNvSpPr>
            <a:spLocks noGrp="1"/>
          </p:cNvSpPr>
          <p:nvPr>
            <p:ph type="ftr" sz="quarter" idx="11"/>
          </p:nvPr>
        </p:nvSpPr>
        <p:spPr/>
        <p:txBody>
          <a:bodyPr rtlCol="0"/>
          <a:lstStyle/>
          <a:p>
            <a:pPr rtl="0"/>
            <a:endParaRPr lang="hr-HR" noProof="0" dirty="0"/>
          </a:p>
        </p:txBody>
      </p:sp>
      <p:sp>
        <p:nvSpPr>
          <p:cNvPr id="5" name="Rezervirano mjesto za broj slajda 4"/>
          <p:cNvSpPr>
            <a:spLocks noGrp="1"/>
          </p:cNvSpPr>
          <p:nvPr>
            <p:ph type="sldNum" sz="quarter" idx="12"/>
          </p:nvPr>
        </p:nvSpPr>
        <p:spPr/>
        <p:txBody>
          <a:bodyPr rtlCol="0"/>
          <a:lstStyle/>
          <a:p>
            <a:pPr rtl="0"/>
            <a:fld id="{2AC27A5A-7290-4DE1-BA94-4BE8A8E57DCF}" type="slidenum">
              <a:rPr lang="hr-HR" noProof="0" smtClean="0"/>
              <a:t>‹#›</a:t>
            </a:fld>
            <a:endParaRPr lang="hr-HR" noProof="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no">
    <p:spTree>
      <p:nvGrpSpPr>
        <p:cNvPr id="1" name=""/>
        <p:cNvGrpSpPr/>
        <p:nvPr/>
      </p:nvGrpSpPr>
      <p:grpSpPr>
        <a:xfrm>
          <a:off x="0" y="0"/>
          <a:ext cx="0" cy="0"/>
          <a:chOff x="0" y="0"/>
          <a:chExt cx="0" cy="0"/>
        </a:xfrm>
      </p:grpSpPr>
      <p:sp>
        <p:nvSpPr>
          <p:cNvPr id="2" name="Rezervirano mjesto za datum 1"/>
          <p:cNvSpPr>
            <a:spLocks noGrp="1"/>
          </p:cNvSpPr>
          <p:nvPr>
            <p:ph type="dt" sz="half" idx="10"/>
          </p:nvPr>
        </p:nvSpPr>
        <p:spPr/>
        <p:txBody>
          <a:bodyPr rtlCol="0"/>
          <a:lstStyle/>
          <a:p>
            <a:pPr rtl="0"/>
            <a:fld id="{DD183781-169E-489C-8BD6-F4D5F323998B}" type="datetime1">
              <a:rPr lang="hr-HR" noProof="0" smtClean="0"/>
              <a:t>10.1.2022.</a:t>
            </a:fld>
            <a:endParaRPr lang="hr-HR" noProof="0" dirty="0"/>
          </a:p>
        </p:txBody>
      </p:sp>
      <p:sp>
        <p:nvSpPr>
          <p:cNvPr id="3" name="Rezervirano mjesto za podnožje 2"/>
          <p:cNvSpPr>
            <a:spLocks noGrp="1"/>
          </p:cNvSpPr>
          <p:nvPr>
            <p:ph type="ftr" sz="quarter" idx="11"/>
          </p:nvPr>
        </p:nvSpPr>
        <p:spPr/>
        <p:txBody>
          <a:bodyPr rtlCol="0"/>
          <a:lstStyle/>
          <a:p>
            <a:pPr rtl="0"/>
            <a:endParaRPr lang="hr-HR" noProof="0" dirty="0"/>
          </a:p>
        </p:txBody>
      </p:sp>
      <p:sp>
        <p:nvSpPr>
          <p:cNvPr id="4" name="Rezervirano mjesto za broj slajda 3"/>
          <p:cNvSpPr>
            <a:spLocks noGrp="1"/>
          </p:cNvSpPr>
          <p:nvPr>
            <p:ph type="sldNum" sz="quarter" idx="12"/>
          </p:nvPr>
        </p:nvSpPr>
        <p:spPr/>
        <p:txBody>
          <a:bodyPr rtlCol="0"/>
          <a:lstStyle/>
          <a:p>
            <a:pPr rtl="0"/>
            <a:fld id="{2AC27A5A-7290-4DE1-BA94-4BE8A8E57DCF}" type="slidenum">
              <a:rPr lang="hr-HR" noProof="0" smtClean="0"/>
              <a:t>‹#›</a:t>
            </a:fld>
            <a:endParaRPr lang="hr-HR" noProof="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Sadržaj s opisom">
    <p:spTree>
      <p:nvGrpSpPr>
        <p:cNvPr id="1" name=""/>
        <p:cNvGrpSpPr/>
        <p:nvPr/>
      </p:nvGrpSpPr>
      <p:grpSpPr>
        <a:xfrm>
          <a:off x="0" y="0"/>
          <a:ext cx="0" cy="0"/>
          <a:chOff x="0" y="0"/>
          <a:chExt cx="0" cy="0"/>
        </a:xfrm>
      </p:grpSpPr>
      <p:sp>
        <p:nvSpPr>
          <p:cNvPr id="2" name="Naslov 1"/>
          <p:cNvSpPr>
            <a:spLocks noGrp="1"/>
          </p:cNvSpPr>
          <p:nvPr>
            <p:ph type="title"/>
          </p:nvPr>
        </p:nvSpPr>
        <p:spPr>
          <a:xfrm>
            <a:off x="762000" y="555479"/>
            <a:ext cx="3838776" cy="1921022"/>
          </a:xfrm>
        </p:spPr>
        <p:txBody>
          <a:bodyPr rtlCol="0" anchor="t">
            <a:noAutofit/>
          </a:bodyPr>
          <a:lstStyle>
            <a:lvl1pPr>
              <a:lnSpc>
                <a:spcPct val="93000"/>
              </a:lnSpc>
              <a:defRPr sz="4000"/>
            </a:lvl1pPr>
          </a:lstStyle>
          <a:p>
            <a:pPr rtl="0"/>
            <a:r>
              <a:rPr lang="hr-HR" noProof="0" smtClean="0"/>
              <a:t>Uredite stil naslova matrice</a:t>
            </a:r>
            <a:endParaRPr lang="hr-HR" noProof="0" dirty="0"/>
          </a:p>
        </p:txBody>
      </p:sp>
      <p:sp>
        <p:nvSpPr>
          <p:cNvPr id="3" name="Rezervirano mjesto za sadržaj 2"/>
          <p:cNvSpPr>
            <a:spLocks noGrp="1"/>
          </p:cNvSpPr>
          <p:nvPr>
            <p:ph idx="1"/>
          </p:nvPr>
        </p:nvSpPr>
        <p:spPr>
          <a:xfrm>
            <a:off x="5181600" y="564147"/>
            <a:ext cx="6248400" cy="5622644"/>
          </a:xfrm>
        </p:spPr>
        <p:txBody>
          <a:bodyPr rtlCol="0"/>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rtl="0"/>
            <a:r>
              <a:rPr lang="hr-HR" noProof="0" smtClean="0"/>
              <a:t>Uredite stilove teksta matrice</a:t>
            </a:r>
          </a:p>
          <a:p>
            <a:pPr lvl="1" rtl="0"/>
            <a:r>
              <a:rPr lang="hr-HR" noProof="0" smtClean="0"/>
              <a:t>Druga razina</a:t>
            </a:r>
          </a:p>
          <a:p>
            <a:pPr lvl="2" rtl="0"/>
            <a:r>
              <a:rPr lang="hr-HR" noProof="0" smtClean="0"/>
              <a:t>Treća razina</a:t>
            </a:r>
          </a:p>
          <a:p>
            <a:pPr lvl="3" rtl="0"/>
            <a:r>
              <a:rPr lang="hr-HR" noProof="0" smtClean="0"/>
              <a:t>Četvrta razina</a:t>
            </a:r>
          </a:p>
          <a:p>
            <a:pPr lvl="4" rtl="0"/>
            <a:r>
              <a:rPr lang="hr-HR" noProof="0" smtClean="0"/>
              <a:t>Peta razina</a:t>
            </a:r>
            <a:endParaRPr lang="hr-HR" noProof="0" dirty="0"/>
          </a:p>
        </p:txBody>
      </p:sp>
      <p:sp>
        <p:nvSpPr>
          <p:cNvPr id="4" name="Rezervirano mjesto za tekst 3"/>
          <p:cNvSpPr>
            <a:spLocks noGrp="1"/>
          </p:cNvSpPr>
          <p:nvPr>
            <p:ph type="body" sz="half" idx="2"/>
          </p:nvPr>
        </p:nvSpPr>
        <p:spPr>
          <a:xfrm>
            <a:off x="762000" y="2621512"/>
            <a:ext cx="3838776" cy="3239537"/>
          </a:xfrm>
        </p:spPr>
        <p:txBody>
          <a:bodyPr rtlCol="0"/>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hr-HR" noProof="0" smtClean="0"/>
              <a:t>Uredite stilove teksta matrice</a:t>
            </a:r>
          </a:p>
        </p:txBody>
      </p:sp>
      <p:sp>
        <p:nvSpPr>
          <p:cNvPr id="5" name="Rezervirano mjesto za datum 4"/>
          <p:cNvSpPr>
            <a:spLocks noGrp="1"/>
          </p:cNvSpPr>
          <p:nvPr>
            <p:ph type="dt" sz="half" idx="10"/>
          </p:nvPr>
        </p:nvSpPr>
        <p:spPr/>
        <p:txBody>
          <a:bodyPr rtlCol="0"/>
          <a:lstStyle/>
          <a:p>
            <a:pPr rtl="0"/>
            <a:fld id="{FDF40AE6-B5E8-4673-AC13-87F9F510AEEC}" type="datetime1">
              <a:rPr lang="hr-HR" noProof="0" smtClean="0"/>
              <a:t>10.1.2022.</a:t>
            </a:fld>
            <a:endParaRPr lang="hr-HR" noProof="0" dirty="0"/>
          </a:p>
        </p:txBody>
      </p:sp>
      <p:sp>
        <p:nvSpPr>
          <p:cNvPr id="6" name="Rezervirano mjesto za podnožje 5"/>
          <p:cNvSpPr>
            <a:spLocks noGrp="1"/>
          </p:cNvSpPr>
          <p:nvPr>
            <p:ph type="ftr" sz="quarter" idx="11"/>
          </p:nvPr>
        </p:nvSpPr>
        <p:spPr/>
        <p:txBody>
          <a:bodyPr rtlCol="0"/>
          <a:lstStyle/>
          <a:p>
            <a:pPr rtl="0"/>
            <a:endParaRPr lang="hr-HR" noProof="0" dirty="0"/>
          </a:p>
        </p:txBody>
      </p:sp>
      <p:sp>
        <p:nvSpPr>
          <p:cNvPr id="7" name="Rezervirano mjesto za broj slajda 6"/>
          <p:cNvSpPr>
            <a:spLocks noGrp="1"/>
          </p:cNvSpPr>
          <p:nvPr>
            <p:ph type="sldNum" sz="quarter" idx="12"/>
          </p:nvPr>
        </p:nvSpPr>
        <p:spPr/>
        <p:txBody>
          <a:bodyPr rtlCol="0"/>
          <a:lstStyle/>
          <a:p>
            <a:pPr rtl="0"/>
            <a:fld id="{2AC27A5A-7290-4DE1-BA94-4BE8A8E57DCF}" type="slidenum">
              <a:rPr lang="hr-HR" noProof="0" smtClean="0"/>
              <a:t>‹#›</a:t>
            </a:fld>
            <a:endParaRPr lang="hr-HR" noProof="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Slika s opisom">
    <p:spTree>
      <p:nvGrpSpPr>
        <p:cNvPr id="1" name=""/>
        <p:cNvGrpSpPr/>
        <p:nvPr/>
      </p:nvGrpSpPr>
      <p:grpSpPr>
        <a:xfrm>
          <a:off x="0" y="0"/>
          <a:ext cx="0" cy="0"/>
          <a:chOff x="0" y="0"/>
          <a:chExt cx="0" cy="0"/>
        </a:xfrm>
      </p:grpSpPr>
      <p:sp>
        <p:nvSpPr>
          <p:cNvPr id="2" name="Naslov 1"/>
          <p:cNvSpPr>
            <a:spLocks noGrp="1"/>
          </p:cNvSpPr>
          <p:nvPr>
            <p:ph type="title"/>
          </p:nvPr>
        </p:nvSpPr>
        <p:spPr>
          <a:xfrm>
            <a:off x="758952" y="557261"/>
            <a:ext cx="3840480" cy="1919239"/>
          </a:xfrm>
        </p:spPr>
        <p:txBody>
          <a:bodyPr rtlCol="0" anchor="t">
            <a:noAutofit/>
          </a:bodyPr>
          <a:lstStyle>
            <a:lvl1pPr>
              <a:lnSpc>
                <a:spcPct val="93000"/>
              </a:lnSpc>
              <a:defRPr sz="4000" baseline="0"/>
            </a:lvl1pPr>
          </a:lstStyle>
          <a:p>
            <a:pPr rtl="0"/>
            <a:r>
              <a:rPr lang="hr-HR" noProof="0" smtClean="0"/>
              <a:t>Uredite stil naslova matrice</a:t>
            </a:r>
            <a:endParaRPr lang="hr-HR" noProof="0" dirty="0"/>
          </a:p>
        </p:txBody>
      </p:sp>
      <p:sp>
        <p:nvSpPr>
          <p:cNvPr id="3" name="Rezervirano mjesto za sliku 2"/>
          <p:cNvSpPr>
            <a:spLocks noGrp="1" noChangeAspect="1"/>
          </p:cNvSpPr>
          <p:nvPr>
            <p:ph type="pic" idx="1"/>
          </p:nvPr>
        </p:nvSpPr>
        <p:spPr>
          <a:xfrm>
            <a:off x="5257800" y="0"/>
            <a:ext cx="6172200" cy="6857999"/>
          </a:xfrm>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hr-HR" noProof="0" smtClean="0"/>
              <a:t>Kliknite ikonu da biste dodali  sliku</a:t>
            </a:r>
            <a:endParaRPr lang="hr-HR" noProof="0" dirty="0"/>
          </a:p>
        </p:txBody>
      </p:sp>
      <p:sp>
        <p:nvSpPr>
          <p:cNvPr id="4" name="Rezervirano mjesto za tekst 3"/>
          <p:cNvSpPr>
            <a:spLocks noGrp="1"/>
          </p:cNvSpPr>
          <p:nvPr>
            <p:ph type="body" sz="half" idx="2"/>
          </p:nvPr>
        </p:nvSpPr>
        <p:spPr>
          <a:xfrm>
            <a:off x="758952" y="2621512"/>
            <a:ext cx="3840480" cy="3236976"/>
          </a:xfrm>
        </p:spPr>
        <p:txBody>
          <a:bodyPr rtlCol="0"/>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hr-HR" noProof="0" smtClean="0"/>
              <a:t>Uredite stilove teksta matrice</a:t>
            </a:r>
          </a:p>
        </p:txBody>
      </p:sp>
      <p:sp>
        <p:nvSpPr>
          <p:cNvPr id="5" name="Rezervirano mjesto za datum 4"/>
          <p:cNvSpPr>
            <a:spLocks noGrp="1"/>
          </p:cNvSpPr>
          <p:nvPr>
            <p:ph type="dt" sz="half" idx="10"/>
          </p:nvPr>
        </p:nvSpPr>
        <p:spPr/>
        <p:txBody>
          <a:bodyPr rtlCol="0"/>
          <a:lstStyle/>
          <a:p>
            <a:pPr rtl="0"/>
            <a:fld id="{61709927-5ACE-4D69-A4A1-67A0CB09737E}" type="datetime1">
              <a:rPr lang="hr-HR" noProof="0" smtClean="0"/>
              <a:t>10.1.2022.</a:t>
            </a:fld>
            <a:endParaRPr lang="hr-HR" noProof="0" dirty="0"/>
          </a:p>
        </p:txBody>
      </p:sp>
      <p:sp>
        <p:nvSpPr>
          <p:cNvPr id="6" name="Rezervirano mjesto za podnožje 5"/>
          <p:cNvSpPr>
            <a:spLocks noGrp="1"/>
          </p:cNvSpPr>
          <p:nvPr>
            <p:ph type="ftr" sz="quarter" idx="11"/>
          </p:nvPr>
        </p:nvSpPr>
        <p:spPr/>
        <p:txBody>
          <a:bodyPr rtlCol="0"/>
          <a:lstStyle/>
          <a:p>
            <a:pPr rtl="0"/>
            <a:endParaRPr lang="hr-HR" noProof="0" dirty="0"/>
          </a:p>
        </p:txBody>
      </p:sp>
      <p:sp>
        <p:nvSpPr>
          <p:cNvPr id="7" name="Rezervirano mjesto za broj slajda 6"/>
          <p:cNvSpPr>
            <a:spLocks noGrp="1"/>
          </p:cNvSpPr>
          <p:nvPr>
            <p:ph type="sldNum" sz="quarter" idx="12"/>
          </p:nvPr>
        </p:nvSpPr>
        <p:spPr/>
        <p:txBody>
          <a:bodyPr rtlCol="0"/>
          <a:lstStyle/>
          <a:p>
            <a:pPr rtl="0"/>
            <a:fld id="{2AC27A5A-7290-4DE1-BA94-4BE8A8E57DCF}" type="slidenum">
              <a:rPr lang="hr-HR" noProof="0" smtClean="0"/>
              <a:t>‹#›</a:t>
            </a:fld>
            <a:endParaRPr lang="hr-HR"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Prostoručni oblik 6" title="Oblik broja stranic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Rezervirano mjesto za naslov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pPr rtl="0"/>
            <a:r>
              <a:rPr lang="hr-HR" noProof="0" dirty="0"/>
              <a:t>Kliknite da biste uredili stil naslova matrice</a:t>
            </a:r>
          </a:p>
        </p:txBody>
      </p:sp>
      <p:sp>
        <p:nvSpPr>
          <p:cNvPr id="3" name="Rezervirano mjesto za tekst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rtl="0"/>
            <a:r>
              <a:rPr lang="hr-HR" noProof="0" dirty="0"/>
              <a:t>Kliknite da biste uredili stilove teksta matrice</a:t>
            </a:r>
          </a:p>
          <a:p>
            <a:pPr lvl="1" rtl="0"/>
            <a:r>
              <a:rPr lang="hr-HR" noProof="0" dirty="0"/>
              <a:t>Druga razina</a:t>
            </a:r>
          </a:p>
          <a:p>
            <a:pPr lvl="2" rtl="0"/>
            <a:r>
              <a:rPr lang="hr-HR" noProof="0" dirty="0"/>
              <a:t>Treća razina</a:t>
            </a:r>
          </a:p>
          <a:p>
            <a:pPr lvl="3" rtl="0"/>
            <a:r>
              <a:rPr lang="hr-HR" noProof="0" dirty="0"/>
              <a:t>Četvrta razina</a:t>
            </a:r>
          </a:p>
          <a:p>
            <a:pPr lvl="4" rtl="0"/>
            <a:r>
              <a:rPr lang="hr-HR" noProof="0" dirty="0"/>
              <a:t>Peta razina</a:t>
            </a:r>
          </a:p>
        </p:txBody>
      </p:sp>
      <p:sp>
        <p:nvSpPr>
          <p:cNvPr id="4" name="Rezervirano mjesto za datum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pPr rtl="0"/>
            <a:fld id="{F2AC3977-82CC-4A20-B373-3A2943A04DE9}" type="datetime1">
              <a:rPr lang="hr-HR" noProof="0" smtClean="0"/>
              <a:t>10.1.2022.</a:t>
            </a:fld>
            <a:endParaRPr lang="hr-HR" noProof="0" dirty="0"/>
          </a:p>
        </p:txBody>
      </p:sp>
      <p:sp>
        <p:nvSpPr>
          <p:cNvPr id="5" name="Rezervirano mjesto za podnožje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pPr rtl="0"/>
            <a:endParaRPr lang="hr-HR" noProof="0" dirty="0"/>
          </a:p>
        </p:txBody>
      </p:sp>
      <p:sp>
        <p:nvSpPr>
          <p:cNvPr id="6" name="Rezervirano mjesto za broj slajda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pPr rtl="0"/>
            <a:fld id="{2AC27A5A-7290-4DE1-BA94-4BE8A8E57DCF}" type="slidenum">
              <a:rPr lang="hr-HR" noProof="0" smtClean="0"/>
              <a:pPr/>
              <a:t>‹#›</a:t>
            </a:fld>
            <a:endParaRPr lang="hr-HR" noProof="0" dirty="0"/>
          </a:p>
        </p:txBody>
      </p:sp>
      <p:cxnSp>
        <p:nvCxnSpPr>
          <p:cNvPr id="10" name="Ravni poveznik 9" title="Vodoravna crta ravnala"/>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6762219-1CC5-461F-B93A-AD74100DF9C8}"/>
              </a:ext>
            </a:extLst>
          </p:cNvPr>
          <p:cNvSpPr>
            <a:spLocks noGrp="1"/>
          </p:cNvSpPr>
          <p:nvPr>
            <p:ph type="ctrTitle"/>
          </p:nvPr>
        </p:nvSpPr>
        <p:spPr>
          <a:xfrm>
            <a:off x="5591454" y="1143293"/>
            <a:ext cx="5946953" cy="4268965"/>
          </a:xfrm>
        </p:spPr>
        <p:txBody>
          <a:bodyPr rtlCol="0">
            <a:normAutofit/>
          </a:bodyPr>
          <a:lstStyle/>
          <a:p>
            <a:r>
              <a:rPr lang="hr-HR" sz="4800" dirty="0" err="1" smtClean="0"/>
              <a:t>Medieval</a:t>
            </a:r>
            <a:r>
              <a:rPr lang="hr-HR" sz="4800" dirty="0" smtClean="0"/>
              <a:t> </a:t>
            </a:r>
            <a:br>
              <a:rPr lang="hr-HR" sz="4800" dirty="0" smtClean="0"/>
            </a:br>
            <a:r>
              <a:rPr lang="hr-HR" sz="4800" dirty="0" err="1" smtClean="0"/>
              <a:t>Cognition</a:t>
            </a:r>
            <a:r>
              <a:rPr lang="hr-HR" sz="4800" dirty="0" smtClean="0"/>
              <a:t/>
            </a:r>
            <a:br>
              <a:rPr lang="hr-HR" sz="4800" dirty="0" smtClean="0"/>
            </a:br>
            <a:r>
              <a:rPr lang="hr-HR" sz="4800" dirty="0" err="1" smtClean="0"/>
              <a:t>and</a:t>
            </a:r>
            <a:r>
              <a:rPr lang="hr-HR" sz="4800" dirty="0" smtClean="0"/>
              <a:t> </a:t>
            </a:r>
            <a:r>
              <a:rPr lang="hr-HR" sz="4800" dirty="0" err="1" smtClean="0"/>
              <a:t>memory</a:t>
            </a:r>
            <a:endParaRPr lang="hr-HR" sz="4800" dirty="0"/>
          </a:p>
        </p:txBody>
      </p:sp>
      <p:sp>
        <p:nvSpPr>
          <p:cNvPr id="3" name="Podnaslov 2">
            <a:extLst>
              <a:ext uri="{FF2B5EF4-FFF2-40B4-BE49-F238E27FC236}">
                <a16:creationId xmlns:a16="http://schemas.microsoft.com/office/drawing/2014/main" id="{83ABC79F-F6F5-4F2D-8F47-A2F710579967}"/>
              </a:ext>
            </a:extLst>
          </p:cNvPr>
          <p:cNvSpPr>
            <a:spLocks noGrp="1"/>
          </p:cNvSpPr>
          <p:nvPr>
            <p:ph type="subTitle" idx="1"/>
          </p:nvPr>
        </p:nvSpPr>
        <p:spPr>
          <a:xfrm>
            <a:off x="5591454" y="5537925"/>
            <a:ext cx="5946954" cy="706355"/>
          </a:xfrm>
        </p:spPr>
        <p:txBody>
          <a:bodyPr rtlCol="0">
            <a:normAutofit/>
          </a:bodyPr>
          <a:lstStyle/>
          <a:p>
            <a:pPr rtl="0">
              <a:spcAft>
                <a:spcPts val="600"/>
              </a:spcAft>
            </a:pPr>
            <a:r>
              <a:rPr lang="hr-HR" dirty="0" smtClean="0"/>
              <a:t>Bruno Kačer</a:t>
            </a:r>
            <a:endParaRPr lang="hr-HR" dirty="0"/>
          </a:p>
        </p:txBody>
      </p:sp>
      <p:pic>
        <p:nvPicPr>
          <p:cNvPr id="6" name="Slika 5">
            <a:extLst>
              <a:ext uri="{FF2B5EF4-FFF2-40B4-BE49-F238E27FC236}">
                <a16:creationId xmlns:a16="http://schemas.microsoft.com/office/drawing/2014/main" id="{4BBFEC06-B1D3-4F3C-9119-B7D9ACA15180}"/>
              </a:ext>
              <a:ext uri="{C183D7F6-B498-43B3-948B-1728B52AA6E4}">
                <adec:decorative xmlns:adec="http://schemas.microsoft.com/office/drawing/2017/decorative" xmlns="" val="1"/>
              </a:ext>
            </a:extLst>
          </p:cNvPr>
          <p:cNvPicPr>
            <a:picLocks noChangeAspect="1"/>
          </p:cNvPicPr>
          <p:nvPr/>
        </p:nvPicPr>
        <p:blipFill rotWithShape="1">
          <a:blip r:embed="rId3"/>
          <a:srcRect l="47304" r="7579" b="-1"/>
          <a:stretch/>
        </p:blipFill>
        <p:spPr>
          <a:xfrm>
            <a:off x="20" y="10"/>
            <a:ext cx="4635294" cy="6857990"/>
          </a:xfrm>
          <a:prstGeom prst="rect">
            <a:avLst/>
          </a:prstGeom>
        </p:spPr>
      </p:pic>
      <p:cxnSp>
        <p:nvCxnSpPr>
          <p:cNvPr id="46" name="Ravni poveznik 45">
            <a:extLst>
              <a:ext uri="{FF2B5EF4-FFF2-40B4-BE49-F238E27FC236}">
                <a16:creationId xmlns:a16="http://schemas.microsoft.com/office/drawing/2014/main" id="{6C7A4BEB-4899-4448-A309-875F28EA60D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69584"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48" name="Prostoručni oblik 6">
            <a:extLst>
              <a:ext uri="{FF2B5EF4-FFF2-40B4-BE49-F238E27FC236}">
                <a16:creationId xmlns:a16="http://schemas.microsoft.com/office/drawing/2014/main" id="{9D7560CF-257B-4022-9664-FA9DE303061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638934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pPr algn="l"/>
            <a:r>
              <a:rPr lang="hr-HR" dirty="0" err="1" smtClean="0"/>
              <a:t>The</a:t>
            </a:r>
            <a:r>
              <a:rPr lang="hr-HR" dirty="0" smtClean="0"/>
              <a:t> </a:t>
            </a:r>
            <a:br>
              <a:rPr lang="hr-HR" dirty="0" smtClean="0"/>
            </a:br>
            <a:r>
              <a:rPr lang="hr-HR" dirty="0" err="1" smtClean="0"/>
              <a:t>Inner</a:t>
            </a:r>
            <a:r>
              <a:rPr lang="hr-HR" dirty="0" smtClean="0"/>
              <a:t> </a:t>
            </a:r>
            <a:br>
              <a:rPr lang="hr-HR" dirty="0" smtClean="0"/>
            </a:br>
            <a:r>
              <a:rPr lang="hr-HR" dirty="0" err="1" smtClean="0"/>
              <a:t>Senses</a:t>
            </a:r>
            <a:endParaRPr lang="en-US" dirty="0"/>
          </a:p>
        </p:txBody>
      </p:sp>
      <p:sp>
        <p:nvSpPr>
          <p:cNvPr id="3" name="Rezervirano mjesto sadržaja 2"/>
          <p:cNvSpPr>
            <a:spLocks noGrp="1"/>
          </p:cNvSpPr>
          <p:nvPr>
            <p:ph idx="1"/>
          </p:nvPr>
        </p:nvSpPr>
        <p:spPr/>
        <p:txBody>
          <a:bodyPr/>
          <a:lstStyle/>
          <a:p>
            <a:r>
              <a:rPr lang="en-US" dirty="0" smtClean="0"/>
              <a:t>The inner senses or inward wits were psychological faculties that, throughout the Middle Ages, were assumed to be located in the ventricles of the brain.</a:t>
            </a:r>
          </a:p>
          <a:p>
            <a:endParaRPr lang="en-US" dirty="0" smtClean="0"/>
          </a:p>
          <a:p>
            <a:r>
              <a:rPr lang="en-US" dirty="0" smtClean="0"/>
              <a:t>These ventricles were supposed to be sense organs performing functions such as remembering or imagining in the same way that the eye was responsible for seeing or the ear for hearing.</a:t>
            </a:r>
          </a:p>
          <a:p>
            <a:endParaRPr lang="en-US" dirty="0"/>
          </a:p>
        </p:txBody>
      </p:sp>
    </p:spTree>
    <p:extLst>
      <p:ext uri="{BB962C8B-B14F-4D97-AF65-F5344CB8AC3E}">
        <p14:creationId xmlns:p14="http://schemas.microsoft.com/office/powerpoint/2010/main" val="3918020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pPr algn="l"/>
            <a:r>
              <a:rPr lang="hr-HR" dirty="0" err="1" smtClean="0"/>
              <a:t>Problems</a:t>
            </a:r>
            <a:r>
              <a:rPr lang="hr-HR" dirty="0" smtClean="0"/>
              <a:t> </a:t>
            </a:r>
            <a:r>
              <a:rPr lang="hr-HR" dirty="0" err="1" smtClean="0"/>
              <a:t>about</a:t>
            </a:r>
            <a:r>
              <a:rPr lang="hr-HR" dirty="0" smtClean="0"/>
              <a:t> </a:t>
            </a:r>
            <a:r>
              <a:rPr lang="hr-HR" dirty="0" err="1" smtClean="0"/>
              <a:t>the</a:t>
            </a:r>
            <a:r>
              <a:rPr lang="hr-HR" dirty="0" smtClean="0"/>
              <a:t> </a:t>
            </a:r>
            <a:r>
              <a:rPr lang="hr-HR" dirty="0" err="1" smtClean="0"/>
              <a:t>inner</a:t>
            </a:r>
            <a:r>
              <a:rPr lang="hr-HR" dirty="0" smtClean="0"/>
              <a:t> </a:t>
            </a:r>
            <a:r>
              <a:rPr lang="hr-HR" dirty="0" err="1" smtClean="0"/>
              <a:t>senses</a:t>
            </a:r>
            <a:endParaRPr lang="en-US" dirty="0"/>
          </a:p>
        </p:txBody>
      </p:sp>
      <p:sp>
        <p:nvSpPr>
          <p:cNvPr id="3" name="Rezervirano mjesto sadržaja 2"/>
          <p:cNvSpPr>
            <a:spLocks noGrp="1"/>
          </p:cNvSpPr>
          <p:nvPr>
            <p:ph idx="1"/>
          </p:nvPr>
        </p:nvSpPr>
        <p:spPr/>
        <p:txBody>
          <a:bodyPr/>
          <a:lstStyle/>
          <a:p>
            <a:r>
              <a:rPr lang="en-US" dirty="0" smtClean="0"/>
              <a:t>Not only is the doctrine completely false in its p</a:t>
            </a:r>
            <a:r>
              <a:rPr lang="hr-HR" dirty="0" smtClean="0"/>
              <a:t>h</a:t>
            </a:r>
            <a:r>
              <a:rPr lang="en-US" dirty="0" err="1" smtClean="0"/>
              <a:t>ysiological</a:t>
            </a:r>
            <a:r>
              <a:rPr lang="en-US" dirty="0" smtClean="0"/>
              <a:t> aspects, the ventricles of the brain fulfill no psychological functions at all</a:t>
            </a:r>
          </a:p>
          <a:p>
            <a:r>
              <a:rPr lang="en-US" dirty="0" smtClean="0"/>
              <a:t>Also the adoption of the doctrine meant that the rational soul had many of its psychological functions stripped from it</a:t>
            </a:r>
            <a:r>
              <a:rPr lang="hr-HR" dirty="0" smtClean="0"/>
              <a:t>.</a:t>
            </a:r>
            <a:endParaRPr lang="en-US" dirty="0"/>
          </a:p>
        </p:txBody>
      </p:sp>
    </p:spTree>
    <p:extLst>
      <p:ext uri="{BB962C8B-B14F-4D97-AF65-F5344CB8AC3E}">
        <p14:creationId xmlns:p14="http://schemas.microsoft.com/office/powerpoint/2010/main" val="3875790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pPr algn="l"/>
            <a:r>
              <a:rPr lang="hr-HR" dirty="0" err="1" smtClean="0"/>
              <a:t>Cognition</a:t>
            </a:r>
            <a:r>
              <a:rPr lang="hr-HR" dirty="0" smtClean="0"/>
              <a:t> </a:t>
            </a:r>
            <a:r>
              <a:rPr lang="hr-HR" dirty="0" err="1" smtClean="0"/>
              <a:t>and</a:t>
            </a:r>
            <a:r>
              <a:rPr lang="hr-HR" dirty="0" smtClean="0"/>
              <a:t> </a:t>
            </a:r>
            <a:r>
              <a:rPr lang="hr-HR" dirty="0" err="1" smtClean="0"/>
              <a:t>theories</a:t>
            </a:r>
            <a:r>
              <a:rPr lang="hr-HR" dirty="0" smtClean="0"/>
              <a:t> </a:t>
            </a:r>
            <a:r>
              <a:rPr lang="hr-HR" dirty="0" err="1" smtClean="0"/>
              <a:t>of</a:t>
            </a:r>
            <a:r>
              <a:rPr lang="hr-HR" dirty="0" smtClean="0"/>
              <a:t> </a:t>
            </a:r>
            <a:r>
              <a:rPr lang="hr-HR" dirty="0" err="1" smtClean="0"/>
              <a:t>knowledge</a:t>
            </a:r>
            <a:r>
              <a:rPr lang="hr-HR" dirty="0" smtClean="0"/>
              <a:t> </a:t>
            </a:r>
            <a:r>
              <a:rPr lang="hr-HR" dirty="0" err="1" smtClean="0"/>
              <a:t>in</a:t>
            </a:r>
            <a:r>
              <a:rPr lang="hr-HR" dirty="0" smtClean="0"/>
              <a:t> </a:t>
            </a:r>
            <a:r>
              <a:rPr lang="hr-HR" dirty="0" err="1" smtClean="0"/>
              <a:t>medieval</a:t>
            </a:r>
            <a:r>
              <a:rPr lang="hr-HR" dirty="0" smtClean="0"/>
              <a:t> </a:t>
            </a:r>
            <a:r>
              <a:rPr lang="hr-HR" dirty="0" err="1" smtClean="0"/>
              <a:t>philosophy</a:t>
            </a:r>
            <a:endParaRPr lang="en-US" dirty="0"/>
          </a:p>
        </p:txBody>
      </p:sp>
      <p:sp>
        <p:nvSpPr>
          <p:cNvPr id="3" name="Rezervirano mjesto sadržaja 2"/>
          <p:cNvSpPr>
            <a:spLocks noGrp="1"/>
          </p:cNvSpPr>
          <p:nvPr>
            <p:ph idx="1"/>
          </p:nvPr>
        </p:nvSpPr>
        <p:spPr/>
        <p:txBody>
          <a:bodyPr/>
          <a:lstStyle/>
          <a:p>
            <a:r>
              <a:rPr lang="en-US" dirty="0" smtClean="0"/>
              <a:t>The problem is of how reality is inferred from information present in the ventricles.</a:t>
            </a:r>
          </a:p>
          <a:p>
            <a:r>
              <a:rPr lang="en-US" dirty="0" smtClean="0"/>
              <a:t>The essence of the problem, however, is: how does one get from a </a:t>
            </a:r>
            <a:r>
              <a:rPr lang="en-US" dirty="0" err="1" smtClean="0"/>
              <a:t>a</a:t>
            </a:r>
            <a:r>
              <a:rPr lang="en-US" dirty="0" smtClean="0"/>
              <a:t> material representation to a mental representation, that is, a representation in the incorporeal soul?</a:t>
            </a:r>
          </a:p>
          <a:p>
            <a:r>
              <a:rPr lang="en-US" dirty="0" smtClean="0"/>
              <a:t>According to the Platonic theory of knowledge there is a qualitative difference between matter and form.</a:t>
            </a:r>
          </a:p>
          <a:p>
            <a:r>
              <a:rPr lang="en-US" dirty="0" smtClean="0"/>
              <a:t>-&gt; External objects have a form that is immaterial and can be extracted from its matter somewhere in the perceptual process.</a:t>
            </a:r>
          </a:p>
          <a:p>
            <a:endParaRPr lang="en-US" dirty="0"/>
          </a:p>
        </p:txBody>
      </p:sp>
    </p:spTree>
    <p:extLst>
      <p:ext uri="{BB962C8B-B14F-4D97-AF65-F5344CB8AC3E}">
        <p14:creationId xmlns:p14="http://schemas.microsoft.com/office/powerpoint/2010/main" val="389486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pPr algn="l"/>
            <a:r>
              <a:rPr lang="hr-HR" dirty="0" err="1" smtClean="0"/>
              <a:t>Memory</a:t>
            </a:r>
            <a:endParaRPr lang="en-US" dirty="0"/>
          </a:p>
        </p:txBody>
      </p:sp>
      <p:sp>
        <p:nvSpPr>
          <p:cNvPr id="3" name="Rezervirano mjesto sadržaja 2"/>
          <p:cNvSpPr>
            <a:spLocks noGrp="1"/>
          </p:cNvSpPr>
          <p:nvPr>
            <p:ph idx="1"/>
          </p:nvPr>
        </p:nvSpPr>
        <p:spPr/>
        <p:txBody>
          <a:bodyPr/>
          <a:lstStyle/>
          <a:p>
            <a:r>
              <a:rPr lang="en-US" dirty="0" smtClean="0"/>
              <a:t>It might be inferred that medieval scholars posited more than one kind of memory.</a:t>
            </a:r>
          </a:p>
          <a:p>
            <a:r>
              <a:rPr lang="en-US" dirty="0" smtClean="0"/>
              <a:t>-&gt;Two of the inner senses, the imagination, which stored visual images in the front ventricle, and the memory itself, which stored „intentions” or patterns of behavior, for example, the learned association made by a dog that it has been beaten by a stick or the instinctive knowledge of a sheep that wolves should be fled, in the rear ventricle, were clearly defined as types of memory. </a:t>
            </a:r>
          </a:p>
          <a:p>
            <a:r>
              <a:rPr lang="en-US" dirty="0" smtClean="0"/>
              <a:t>Moreover, in addition to these bodily memories, common to humans and animals, some thinkers suggested that the mind itself contained a storehouse of innate ideas or principles</a:t>
            </a:r>
            <a:r>
              <a:rPr lang="hr-HR" dirty="0" smtClean="0"/>
              <a:t>.</a:t>
            </a:r>
            <a:endParaRPr lang="en-US" dirty="0"/>
          </a:p>
        </p:txBody>
      </p:sp>
    </p:spTree>
    <p:extLst>
      <p:ext uri="{BB962C8B-B14F-4D97-AF65-F5344CB8AC3E}">
        <p14:creationId xmlns:p14="http://schemas.microsoft.com/office/powerpoint/2010/main" val="3189043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pPr algn="l"/>
            <a:r>
              <a:rPr lang="hr-HR" dirty="0" err="1" smtClean="0"/>
              <a:t>Mnemonic</a:t>
            </a:r>
            <a:r>
              <a:rPr lang="hr-HR" dirty="0" smtClean="0"/>
              <a:t> </a:t>
            </a:r>
            <a:r>
              <a:rPr lang="hr-HR" dirty="0" err="1" smtClean="0"/>
              <a:t>processes</a:t>
            </a:r>
            <a:r>
              <a:rPr lang="hr-HR" dirty="0" smtClean="0"/>
              <a:t> </a:t>
            </a:r>
            <a:r>
              <a:rPr lang="hr-HR" dirty="0" err="1" smtClean="0"/>
              <a:t>and</a:t>
            </a:r>
            <a:r>
              <a:rPr lang="hr-HR" dirty="0" smtClean="0"/>
              <a:t> </a:t>
            </a:r>
            <a:r>
              <a:rPr lang="hr-HR" dirty="0" err="1" smtClean="0"/>
              <a:t>techniques</a:t>
            </a:r>
            <a:endParaRPr lang="en-US" dirty="0"/>
          </a:p>
        </p:txBody>
      </p:sp>
      <p:sp>
        <p:nvSpPr>
          <p:cNvPr id="3" name="Rezervirano mjesto sadržaja 2"/>
          <p:cNvSpPr>
            <a:spLocks noGrp="1"/>
          </p:cNvSpPr>
          <p:nvPr>
            <p:ph idx="1"/>
          </p:nvPr>
        </p:nvSpPr>
        <p:spPr/>
        <p:txBody>
          <a:bodyPr>
            <a:normAutofit lnSpcReduction="10000"/>
          </a:bodyPr>
          <a:lstStyle/>
          <a:p>
            <a:r>
              <a:rPr lang="en-US" dirty="0" smtClean="0"/>
              <a:t>There are a number of different techniques, best known of which was – and still is – the method of </a:t>
            </a:r>
            <a:r>
              <a:rPr lang="en-US" b="1" dirty="0" smtClean="0"/>
              <a:t>loci</a:t>
            </a:r>
            <a:r>
              <a:rPr lang="en-US" dirty="0" smtClean="0"/>
              <a:t>. </a:t>
            </a:r>
          </a:p>
          <a:p>
            <a:r>
              <a:rPr lang="en-US" dirty="0" smtClean="0"/>
              <a:t>To use this technique one has first to imprint on the memory an ordered series of places, for example, an ordered walk through the rooms of a mansion or scenes passed when one walks home from work every day. A list of objects or concepts that one wishes to remember is memorized by forming an image of the first object at the first previously m</a:t>
            </a:r>
            <a:r>
              <a:rPr lang="hr-HR" dirty="0" smtClean="0"/>
              <a:t>e</a:t>
            </a:r>
            <a:r>
              <a:rPr lang="en-US" dirty="0" err="1" smtClean="0"/>
              <a:t>morized</a:t>
            </a:r>
            <a:r>
              <a:rPr lang="en-US" dirty="0" smtClean="0"/>
              <a:t> locus, the second object at the second locus, and so on. When one wishes to recall the objects in order, one imagines one’s ordered walk and can then visualize in turn each object in its locus. The most important ingredient of this technique, which incidentally has been experimentally shown to be effective, is the formation of appropriate images when memorizing the objects or concepts.</a:t>
            </a:r>
          </a:p>
          <a:p>
            <a:endParaRPr lang="hr-HR" dirty="0" smtClean="0"/>
          </a:p>
        </p:txBody>
      </p:sp>
    </p:spTree>
    <p:extLst>
      <p:ext uri="{BB962C8B-B14F-4D97-AF65-F5344CB8AC3E}">
        <p14:creationId xmlns:p14="http://schemas.microsoft.com/office/powerpoint/2010/main" val="3480832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pPr algn="l"/>
            <a:r>
              <a:rPr lang="hr-HR" dirty="0" err="1" smtClean="0"/>
              <a:t>Conclusions</a:t>
            </a:r>
            <a:endParaRPr lang="en-US" dirty="0"/>
          </a:p>
        </p:txBody>
      </p:sp>
      <p:sp>
        <p:nvSpPr>
          <p:cNvPr id="3" name="Rezervirano mjesto sadržaja 2"/>
          <p:cNvSpPr>
            <a:spLocks noGrp="1"/>
          </p:cNvSpPr>
          <p:nvPr>
            <p:ph idx="1"/>
          </p:nvPr>
        </p:nvSpPr>
        <p:spPr/>
        <p:txBody>
          <a:bodyPr/>
          <a:lstStyle/>
          <a:p>
            <a:r>
              <a:rPr lang="en-US" dirty="0" smtClean="0"/>
              <a:t>What are described by contemporary psychologists as cognitive processes were divided by medieval scholars into the processes mediated by the physiological mechanisms of the cerebral ventricles and processes taking place in the rational soul or mind.</a:t>
            </a:r>
          </a:p>
          <a:p>
            <a:r>
              <a:rPr lang="en-US" dirty="0" smtClean="0"/>
              <a:t>The mind-body division thus divided cognition into two.</a:t>
            </a:r>
          </a:p>
          <a:p>
            <a:r>
              <a:rPr lang="en-US" dirty="0" smtClean="0"/>
              <a:t>The functions supposedly performed by the medieval agent intellect, for example, how one acquires mathematical knowledge or how one might understand God, have been little investigated by modern psychology.</a:t>
            </a:r>
          </a:p>
          <a:p>
            <a:endParaRPr lang="en-US" dirty="0"/>
          </a:p>
        </p:txBody>
      </p:sp>
    </p:spTree>
    <p:extLst>
      <p:ext uri="{BB962C8B-B14F-4D97-AF65-F5344CB8AC3E}">
        <p14:creationId xmlns:p14="http://schemas.microsoft.com/office/powerpoint/2010/main" val="3214350436"/>
      </p:ext>
    </p:extLst>
  </p:cSld>
  <p:clrMapOvr>
    <a:masterClrMapping/>
  </p:clrMapOvr>
</p:sld>
</file>

<file path=ppt/theme/theme1.xml><?xml version="1.0" encoding="utf-8"?>
<a:theme xmlns:a="http://schemas.openxmlformats.org/drawingml/2006/main" name="Naslovi">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6804359_TF00089993.potx" id="{E9D2E9F2-BBA9-414D-A5A9-1035C3DE5FB5}" vid="{F7320750-5AA2-4DCE-A3D5-B8B82B7D4D37}"/>
    </a:ext>
  </a:extLst>
</a:theme>
</file>

<file path=ppt/theme/theme2.xml><?xml version="1.0" encoding="utf-8"?>
<a:theme xmlns:a="http://schemas.openxmlformats.org/drawingml/2006/main" name="Tema sustava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sustava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5F677CF-1C0A-4204-9388-FE4775515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CCBBD45-8B40-43D7-9EDE-9F29D8BA8013}">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E37D0EA-FE7E-4E9C-9357-7A88A33B4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Dizajn Naslovi</Template>
  <TotalTime>0</TotalTime>
  <Words>586</Words>
  <Application>Microsoft Office PowerPoint</Application>
  <PresentationFormat>Široki zaslon</PresentationFormat>
  <Paragraphs>26</Paragraphs>
  <Slides>7</Slides>
  <Notes>1</Notes>
  <HiddenSlides>0</HiddenSlides>
  <MMClips>0</MMClips>
  <ScaleCrop>false</ScaleCrop>
  <HeadingPairs>
    <vt:vector size="6" baseType="variant">
      <vt:variant>
        <vt:lpstr>Korišteni fontovi</vt:lpstr>
      </vt:variant>
      <vt:variant>
        <vt:i4>4</vt:i4>
      </vt:variant>
      <vt:variant>
        <vt:lpstr>Tema</vt:lpstr>
      </vt:variant>
      <vt:variant>
        <vt:i4>1</vt:i4>
      </vt:variant>
      <vt:variant>
        <vt:lpstr>Naslovi slajdova</vt:lpstr>
      </vt:variant>
      <vt:variant>
        <vt:i4>7</vt:i4>
      </vt:variant>
    </vt:vector>
  </HeadingPairs>
  <TitlesOfParts>
    <vt:vector size="12" baseType="lpstr">
      <vt:lpstr>Arial</vt:lpstr>
      <vt:lpstr>Calibri</vt:lpstr>
      <vt:lpstr>Century Schoolbook</vt:lpstr>
      <vt:lpstr>Corbel</vt:lpstr>
      <vt:lpstr>Naslovi</vt:lpstr>
      <vt:lpstr>Medieval  Cognition and memory</vt:lpstr>
      <vt:lpstr>The  Inner  Senses</vt:lpstr>
      <vt:lpstr>Problems about the inner senses</vt:lpstr>
      <vt:lpstr>Cognition and theories of knowledge in medieval philosophy</vt:lpstr>
      <vt:lpstr>Memory</vt:lpstr>
      <vt:lpstr>Mnemonic processes and techniques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2022-01-10T09:01:10Z</dcterms:created>
  <dcterms:modified xsi:type="dcterms:W3CDTF">2022-01-10T10:15:55Z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