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6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2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9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26FD-6C87-2740-9C32-8484C6DA8AE4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0A5ED-2BC4-8048-9548-60C53BC0C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8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W241 –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9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Design – ROXO 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6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3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2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9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Hypothesis and expectations based on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 -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7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 – 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8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 – Subjects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Details -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Macintosh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W241 – Final Project</vt:lpstr>
      <vt:lpstr>Research Question</vt:lpstr>
      <vt:lpstr>Hypothesis and expectations based on theory</vt:lpstr>
      <vt:lpstr>Pilot Study</vt:lpstr>
      <vt:lpstr>Experiment Details - Treatment</vt:lpstr>
      <vt:lpstr>Experiment Details – Tools used</vt:lpstr>
      <vt:lpstr>Experiment Details – Subjects</vt:lpstr>
      <vt:lpstr>Experiment Details - Randomization</vt:lpstr>
      <vt:lpstr>Flow Document</vt:lpstr>
      <vt:lpstr>Experimental Design – ROXO grammar</vt:lpstr>
      <vt:lpstr>Outcome measures</vt:lpstr>
      <vt:lpstr>Analysis and Results</vt:lpstr>
      <vt:lpstr>Improvement Areas</vt:lpstr>
      <vt:lpstr>Conclusion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W241 – Final Project</dc:title>
  <dc:creator>Gautam Karnataki</dc:creator>
  <cp:lastModifiedBy>Gautam Karnataki</cp:lastModifiedBy>
  <cp:revision>2</cp:revision>
  <dcterms:created xsi:type="dcterms:W3CDTF">2019-07-29T08:56:04Z</dcterms:created>
  <dcterms:modified xsi:type="dcterms:W3CDTF">2019-07-29T09:05:55Z</dcterms:modified>
</cp:coreProperties>
</file>