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402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7" r:id="rId14"/>
    <p:sldId id="478" r:id="rId15"/>
    <p:sldId id="479" r:id="rId16"/>
    <p:sldId id="480" r:id="rId17"/>
    <p:sldId id="481" r:id="rId18"/>
    <p:sldId id="482" r:id="rId19"/>
    <p:sldId id="464" r:id="rId20"/>
    <p:sldId id="416" r:id="rId21"/>
    <p:sldId id="400" r:id="rId22"/>
    <p:sldId id="399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6"/>
          </p14:sldIdLst>
        </p14:section>
        <p14:section name="Associative Arrays" id="{697A854C-EA58-49C2-998D-BD09593E3F8B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5" d="100"/>
          <a:sy n="85" d="100"/>
        </p:scale>
        <p:origin x="11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427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7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811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 smtClean="0"/>
              <a:t>Associative Arrays (Maps)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noProof="1"/>
              <a:t> hold {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noProof="1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noProof="1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vs.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CSharpFund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387</TotalTime>
  <Words>1092</Words>
  <Application>Microsoft Office PowerPoint</Application>
  <PresentationFormat>По избор</PresentationFormat>
  <Paragraphs>239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Associative Arrays (Maps)</vt:lpstr>
      <vt:lpstr>Have a Question?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Summary</vt:lpstr>
      <vt:lpstr>Programming Fundamentals – Dictionaries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Hentov</cp:lastModifiedBy>
  <cp:revision>134</cp:revision>
  <dcterms:created xsi:type="dcterms:W3CDTF">2014-01-02T17:00:34Z</dcterms:created>
  <dcterms:modified xsi:type="dcterms:W3CDTF">2018-05-04T14:36:03Z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