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B8F4-12B7-1304-DC20-55A794731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891F8-BDFF-41B3-8554-85F9FCAC9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DD1F8-9ACF-B0E3-6CD9-EB5122EB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29C85-F4E0-4257-9F4E-0235B7FB94C5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BED83-EE2C-68CC-B944-4882F5F8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E3AE8-AD74-5F0C-21AD-C7D50276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E08-5A80-4C90-BE2F-ED165D05A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4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1401-5E9B-629D-C21E-F432EB2A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0D16C-4C8F-F08C-AFD0-4D4BAE94E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CAF78-6C1B-ED72-8BBA-EF444828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29C85-F4E0-4257-9F4E-0235B7FB94C5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5A085-873A-5FDD-9EAA-A72A9EED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04AFE-199D-930C-2D46-845D62BD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E08-5A80-4C90-BE2F-ED165D05A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03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25B3E-997F-D550-81EE-FBC937F8A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F8F6B-790A-EDF0-27CB-7A1B9FC8E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872C8-4475-2C42-E520-64C5840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29C85-F4E0-4257-9F4E-0235B7FB94C5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92A5B-313F-FDFE-5399-E7CEEDBD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308C5-1F58-1D8B-5DE5-E4E7BAFA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E08-5A80-4C90-BE2F-ED165D05A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18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A39E-8A30-CD83-5F78-8DFA0343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745CB-7EA0-D9FA-221C-D386261D5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ED705-BC0E-A066-B725-D7BA14E2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29C85-F4E0-4257-9F4E-0235B7FB94C5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E6BE5-A063-5387-1821-28570B08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98F8-B195-21F1-573F-7BA58545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E08-5A80-4C90-BE2F-ED165D05A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64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EAE0-7FFA-36D0-A410-7C70AE64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57E6B-DB6F-DFA9-1334-C9EB814F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89AF0-059C-3998-8538-FA20346B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29C85-F4E0-4257-9F4E-0235B7FB94C5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F5E7F-42A0-B4FF-9FC6-C729BC8A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96A2E-2676-6844-B573-FBF897DB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E08-5A80-4C90-BE2F-ED165D05A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11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8233-2DAA-E5BA-2650-152CCF5A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0AD2B-E1D4-1AEC-7014-D28D53E70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71951-30D6-A357-76EC-9FCA66009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9B50E-E28E-C716-7896-1BBB82D2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29C85-F4E0-4257-9F4E-0235B7FB94C5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A185F-51B3-087C-3A62-D0C5ECA9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B35BC-A5F9-D7C3-FB64-C863E75F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E08-5A80-4C90-BE2F-ED165D05A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8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AA64-0ECB-EB92-C347-6F22E450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57884-1154-D552-A95A-3328B957D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49B92-696E-29B8-5F7E-B953B8686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7D402-C3F6-4BE6-83C8-305CD0047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59D5F-736E-F122-4E03-CF932C600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D30E0-1F4A-BBE8-507F-D8801BF7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29C85-F4E0-4257-9F4E-0235B7FB94C5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CEE3C-5319-EF01-BCB3-B4DDD720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946B7-AA44-B267-4E5B-071D48FA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E08-5A80-4C90-BE2F-ED165D05A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69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5374-921F-FDE5-F28D-2519E2DC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C4502-90B7-874E-2375-3F0585D7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29C85-F4E0-4257-9F4E-0235B7FB94C5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AFFEF-24D9-922B-AC81-595BCD90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5DAD3-9597-1982-E57B-ECC82E18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E08-5A80-4C90-BE2F-ED165D05A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62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FD9FE-43C0-EAA1-04F8-8492E64F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29C85-F4E0-4257-9F4E-0235B7FB94C5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3064E-EAF6-4705-A124-1816BCA5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1E343-853E-211A-E809-7054E24C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E08-5A80-4C90-BE2F-ED165D05A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57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E69B-70B8-F92C-6C79-28C6A96B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BA62-1511-8B36-45B4-505A4905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BFD01-BE05-6226-D9C4-9D3BAA009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59758-9738-824C-B2D7-8817C652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29C85-F4E0-4257-9F4E-0235B7FB94C5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09A91-866D-50C7-3896-9DE92D56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22F93-1CF9-DB82-E9B9-207C9193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E08-5A80-4C90-BE2F-ED165D05A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59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F169-E335-3A80-3E32-1169D521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B180C-E702-78B4-4B5A-CD6BEC554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A60A0-A87C-71FF-7C0B-A749B0423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83279-6084-DEAD-F2A1-930E09FE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29C85-F4E0-4257-9F4E-0235B7FB94C5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6419B-BE4A-9973-3C19-12764428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5F668-67A7-BAAC-A7F0-4D5D4473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DE08-5A80-4C90-BE2F-ED165D05A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32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8F5C1-8D11-6622-8063-2617A71B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9FB6D-3751-C937-B193-38D2DC39E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1C9D-5624-CC2D-F041-D88F20012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29C85-F4E0-4257-9F4E-0235B7FB94C5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C650B-C669-E254-0A4F-EC13501CF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5B348-07EE-56BE-CDAB-AF2B8B60E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4DE08-5A80-4C90-BE2F-ED165D05A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56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2DFD768-0BCE-8118-8A1B-2809B78B07C4}"/>
              </a:ext>
            </a:extLst>
          </p:cNvPr>
          <p:cNvSpPr/>
          <p:nvPr/>
        </p:nvSpPr>
        <p:spPr>
          <a:xfrm>
            <a:off x="0" y="-9614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EA77F-82AF-BD4F-D5DE-E463F25AC382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2F6A5F-576B-41B4-FBC8-1B6B7B6FB2E1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5D9F79-1D26-28D9-92DE-7A0485A964F3}"/>
              </a:ext>
            </a:extLst>
          </p:cNvPr>
          <p:cNvSpPr/>
          <p:nvPr/>
        </p:nvSpPr>
        <p:spPr>
          <a:xfrm>
            <a:off x="0" y="1073942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raphic 6" descr="Scatterplot with solid fill">
            <a:extLst>
              <a:ext uri="{FF2B5EF4-FFF2-40B4-BE49-F238E27FC236}">
                <a16:creationId xmlns:a16="http://schemas.microsoft.com/office/drawing/2014/main" id="{4A572E18-5E85-B97B-A142-2F4D090ED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8" name="Graphic 7" descr="Car with solid fill">
            <a:extLst>
              <a:ext uri="{FF2B5EF4-FFF2-40B4-BE49-F238E27FC236}">
                <a16:creationId xmlns:a16="http://schemas.microsoft.com/office/drawing/2014/main" id="{ABDA9E2C-8F1F-1E49-1EF3-0401C4D2D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9" name="Graphic 8" descr="Rupee with solid fill">
            <a:extLst>
              <a:ext uri="{FF2B5EF4-FFF2-40B4-BE49-F238E27FC236}">
                <a16:creationId xmlns:a16="http://schemas.microsoft.com/office/drawing/2014/main" id="{56B3AC89-15A4-2E0C-344E-406294109E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0" name="Graphic 9" descr="Crash with solid fill">
            <a:extLst>
              <a:ext uri="{FF2B5EF4-FFF2-40B4-BE49-F238E27FC236}">
                <a16:creationId xmlns:a16="http://schemas.microsoft.com/office/drawing/2014/main" id="{2A558592-6E31-EC44-5D73-4786F8158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1" name="Graphic 10" descr="Rating with solid fill">
            <a:extLst>
              <a:ext uri="{FF2B5EF4-FFF2-40B4-BE49-F238E27FC236}">
                <a16:creationId xmlns:a16="http://schemas.microsoft.com/office/drawing/2014/main" id="{140487FA-1DDE-95C5-7073-1D324CC366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103B6B-874B-95D7-9C4E-1AF04F9FCFDA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BD3DE5-8090-F373-15C8-84C1CB9CF935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063394-21AD-AE86-0632-3A400726003D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E3CA21-AEE5-0FBE-D483-70FCB48F1292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16E1F-EF8B-68C4-3A6F-A3ADAB38074C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7" name="Picture 1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022EA076-0673-BE6A-1A62-FB5ACBBB96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18" name="Picture 17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E09AE3FC-0E05-FD73-C756-F92B3EEB6A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3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DAD444C-F492-36B9-F9BB-ABF5EDBDA804}"/>
              </a:ext>
            </a:extLst>
          </p:cNvPr>
          <p:cNvSpPr/>
          <p:nvPr/>
        </p:nvSpPr>
        <p:spPr>
          <a:xfrm>
            <a:off x="0" y="-9614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5B1D89-FF8A-91CE-2B47-CCD330C793FB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18F1E1-3EBC-FEE8-F63D-A4866F686BDA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EDDE42-4091-62E4-647E-6A24F464F26A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 descr="Scatterplot with solid fill">
            <a:extLst>
              <a:ext uri="{FF2B5EF4-FFF2-40B4-BE49-F238E27FC236}">
                <a16:creationId xmlns:a16="http://schemas.microsoft.com/office/drawing/2014/main" id="{E467F8A1-3146-897D-C773-835B639C0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A101979E-98AB-4ED2-7D27-FE88CC9F7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0" name="Graphic 9" descr="Rupee with solid fill">
            <a:extLst>
              <a:ext uri="{FF2B5EF4-FFF2-40B4-BE49-F238E27FC236}">
                <a16:creationId xmlns:a16="http://schemas.microsoft.com/office/drawing/2014/main" id="{36D794DA-9168-6E83-D720-3208BB8FCA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1" name="Graphic 10" descr="Crash with solid fill">
            <a:extLst>
              <a:ext uri="{FF2B5EF4-FFF2-40B4-BE49-F238E27FC236}">
                <a16:creationId xmlns:a16="http://schemas.microsoft.com/office/drawing/2014/main" id="{88FC42C0-F52A-F0B0-7A25-9A232F44F8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2" name="Graphic 11" descr="Rating with solid fill">
            <a:extLst>
              <a:ext uri="{FF2B5EF4-FFF2-40B4-BE49-F238E27FC236}">
                <a16:creationId xmlns:a16="http://schemas.microsoft.com/office/drawing/2014/main" id="{BF723812-50D9-E19C-E222-E49FE2012F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59F605-BF3C-14D7-6158-9ADDBB20162C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5D76D-06C7-5F2C-BEA9-D6366D625391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331B38-73CC-FD25-06BA-FEBF910B758F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F3192F-48D1-85AE-4883-8EA839A8BCB9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C646D-4094-490E-9330-7D0E9689A359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8" name="Picture 17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189354DD-AB70-CE21-9F32-A3FAB18F90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19" name="Picture 18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56A73447-E869-E355-155D-DB2CEBB59C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B8F9EA3-4E11-7F45-085A-8998E3578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67356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B2259A-57E0-0ABD-E333-7DDC83D23A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8236988-1A63-4805-DB82-02C3C402DB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23" name="Picture 22" descr="A car on a black background&#10;&#10;Description automatically generated">
            <a:extLst>
              <a:ext uri="{FF2B5EF4-FFF2-40B4-BE49-F238E27FC236}">
                <a16:creationId xmlns:a16="http://schemas.microsoft.com/office/drawing/2014/main" id="{4086069E-F36F-BE9D-4B8C-5087622C397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495B45E-CE98-5A1B-00D9-7A50A0EAE22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745ECBF-F7E4-69E7-4853-F0C3C16C12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AF933BE-C95A-DBC1-A9BA-D24FBC9E78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37C4F56-A6ED-932E-FA06-087D8CE0946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6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BAE89C4-33A9-C363-A66A-8CEA020DC347}"/>
              </a:ext>
            </a:extLst>
          </p:cNvPr>
          <p:cNvSpPr/>
          <p:nvPr/>
        </p:nvSpPr>
        <p:spPr>
          <a:xfrm>
            <a:off x="0" y="-9614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FB226-F42E-A98D-BF08-6208684823CE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1A305F-7FBB-3C60-EEF0-0225FDE6B812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569145-0C1D-3584-27CA-77D0827865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raphic 6" descr="Scatterplot with solid fill">
            <a:extLst>
              <a:ext uri="{FF2B5EF4-FFF2-40B4-BE49-F238E27FC236}">
                <a16:creationId xmlns:a16="http://schemas.microsoft.com/office/drawing/2014/main" id="{E2AF6AC2-71EF-A89C-63BC-149248BAA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8" name="Graphic 7" descr="Car with solid fill">
            <a:extLst>
              <a:ext uri="{FF2B5EF4-FFF2-40B4-BE49-F238E27FC236}">
                <a16:creationId xmlns:a16="http://schemas.microsoft.com/office/drawing/2014/main" id="{2079E53D-F428-B2E5-9657-0E90CBD93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9" name="Graphic 8" descr="Rupee with solid fill">
            <a:extLst>
              <a:ext uri="{FF2B5EF4-FFF2-40B4-BE49-F238E27FC236}">
                <a16:creationId xmlns:a16="http://schemas.microsoft.com/office/drawing/2014/main" id="{85758F3A-444F-AC14-33A0-E98C970FED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0" name="Graphic 9" descr="Crash with solid fill">
            <a:extLst>
              <a:ext uri="{FF2B5EF4-FFF2-40B4-BE49-F238E27FC236}">
                <a16:creationId xmlns:a16="http://schemas.microsoft.com/office/drawing/2014/main" id="{E4C67155-8900-0275-E583-E87A5C8FD6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1" name="Graphic 10" descr="Rating with solid fill">
            <a:extLst>
              <a:ext uri="{FF2B5EF4-FFF2-40B4-BE49-F238E27FC236}">
                <a16:creationId xmlns:a16="http://schemas.microsoft.com/office/drawing/2014/main" id="{B77E3DDC-4CC6-03E3-54C2-CC3EA7781E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655204-8552-57B7-F15B-F14B9173AB53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2AC09C-5158-151A-9899-090A1932B186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FD0A5-7DCE-BDF0-9E51-AC2480F097BB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85C8C-BDA9-5950-70D2-3A36013326D4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84E8E-13C0-97CB-D5BD-88873A62E195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7" name="Picture 1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8BE01EE2-6C0D-F8D7-DB12-1E0C2506EC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18" name="Picture 17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EA91CD81-4150-951B-5663-606A5A6DD7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5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1BF4E3A-F02E-4BE9-6928-9B95AFF6A1CC}"/>
              </a:ext>
            </a:extLst>
          </p:cNvPr>
          <p:cNvSpPr/>
          <p:nvPr/>
        </p:nvSpPr>
        <p:spPr>
          <a:xfrm>
            <a:off x="0" y="-9614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8B0C41-2ED9-E2F4-F14E-70B33D27F77A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6CC36F-74E6-CB3B-49A6-054AE6B58DCC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2A5353-772F-B03D-D7C5-BE2894FBD8AA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raphic 6" descr="Scatterplot with solid fill">
            <a:extLst>
              <a:ext uri="{FF2B5EF4-FFF2-40B4-BE49-F238E27FC236}">
                <a16:creationId xmlns:a16="http://schemas.microsoft.com/office/drawing/2014/main" id="{D3DD6EBF-E82F-1CB2-8962-405B68BD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8" name="Graphic 7" descr="Car with solid fill">
            <a:extLst>
              <a:ext uri="{FF2B5EF4-FFF2-40B4-BE49-F238E27FC236}">
                <a16:creationId xmlns:a16="http://schemas.microsoft.com/office/drawing/2014/main" id="{132A3624-A55C-0267-3AAB-05E6FE83E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9" name="Graphic 8" descr="Rupee with solid fill">
            <a:extLst>
              <a:ext uri="{FF2B5EF4-FFF2-40B4-BE49-F238E27FC236}">
                <a16:creationId xmlns:a16="http://schemas.microsoft.com/office/drawing/2014/main" id="{D1A304B0-5C0A-935F-6228-6E775EB111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0" name="Graphic 9" descr="Crash with solid fill">
            <a:extLst>
              <a:ext uri="{FF2B5EF4-FFF2-40B4-BE49-F238E27FC236}">
                <a16:creationId xmlns:a16="http://schemas.microsoft.com/office/drawing/2014/main" id="{360236AD-298F-1E59-F764-1FC741E203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1" name="Graphic 10" descr="Rating with solid fill">
            <a:extLst>
              <a:ext uri="{FF2B5EF4-FFF2-40B4-BE49-F238E27FC236}">
                <a16:creationId xmlns:a16="http://schemas.microsoft.com/office/drawing/2014/main" id="{E81C6628-45F6-A562-A0AD-AE022B69E0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623E3E-FEFB-85BA-4C0D-81B7F92F17D5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743AE6-4F90-8136-936E-240C590B94CB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CB2827-2764-CF13-0DAF-F94BD3D4F1BF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400DBE-F094-2A76-37C5-259E18C133CF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E1195C-8A1D-D8F1-9A8F-1272E709CE1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7" name="Picture 1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5702B6BE-A308-20D2-0CE1-450EE36360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18" name="Picture 17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62C29577-D94E-CDB3-DE84-EA88FE3689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8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3DE9E3F-08C8-2CA9-DE40-20A98CEAB210}"/>
              </a:ext>
            </a:extLst>
          </p:cNvPr>
          <p:cNvSpPr/>
          <p:nvPr/>
        </p:nvSpPr>
        <p:spPr>
          <a:xfrm>
            <a:off x="0" y="-9614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4AC802-C150-D413-BE56-2A08CA130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402122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2688F21-B15B-1C87-4D7A-9CC6C5CADC67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8C3FA0-0BA7-8B57-DBAC-8A1D60F013BC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D15D51-1F88-8F1E-BFD2-EE4F0758F46B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 descr="Scatterplot with solid fill">
            <a:extLst>
              <a:ext uri="{FF2B5EF4-FFF2-40B4-BE49-F238E27FC236}">
                <a16:creationId xmlns:a16="http://schemas.microsoft.com/office/drawing/2014/main" id="{4CDE1222-EDFD-C379-E28F-C979FDFA7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B45DAACD-18D9-8F57-6FC7-2832E9947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0" name="Graphic 9" descr="Rupee with solid fill">
            <a:extLst>
              <a:ext uri="{FF2B5EF4-FFF2-40B4-BE49-F238E27FC236}">
                <a16:creationId xmlns:a16="http://schemas.microsoft.com/office/drawing/2014/main" id="{9E6F5123-6048-2203-880D-FDB378E44B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1" name="Graphic 10" descr="Crash with solid fill">
            <a:extLst>
              <a:ext uri="{FF2B5EF4-FFF2-40B4-BE49-F238E27FC236}">
                <a16:creationId xmlns:a16="http://schemas.microsoft.com/office/drawing/2014/main" id="{CA28FE35-1CEA-8271-8D0D-7481692C3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2" name="Graphic 11" descr="Rating with solid fill">
            <a:extLst>
              <a:ext uri="{FF2B5EF4-FFF2-40B4-BE49-F238E27FC236}">
                <a16:creationId xmlns:a16="http://schemas.microsoft.com/office/drawing/2014/main" id="{909D15AC-3437-9B0B-93C1-5CD75BE0F1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B5BFB0-14C7-299B-DF5A-6B1F2A472E45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BE5421-BEB3-38E9-082C-A785B12E0C5B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AAA57C-AA3B-D9EC-EC60-7762A672A461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D65032-EF1C-0273-708F-57AC306F67A9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B9280D-4FAD-886E-C4FE-1FD02D1896DC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8" name="Picture 17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518CC54D-5392-E903-258C-6BF353B8A2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19" name="Picture 18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B041B245-A533-1548-F315-6CB49B639B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46413E-A954-1103-F2E4-A15B8EE68F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F1393A8-FD84-E88A-435A-97B78CF14B5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9C432FC-6A0D-873D-1594-AAEB302ACC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BB4AEB-8D1B-5298-E3D8-8AD4F4CA0D9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0E73177-AC9C-E90C-A807-2A781921F5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6380E5-6BE5-0D5B-623D-20EF59C34CE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4853B32-746E-26BB-DF5A-7B22CC867E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E0587A3-242D-9D53-5DA7-D6CB5452F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45941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9CC60D-F9BF-5DF0-4CFD-03559B6070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4CE1706-DCA8-EEB6-1143-3EC0C21117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BD1B0A2-6281-E38D-0FB0-93E1982906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31" name="Picture 3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1BFBFF3-1832-8CF5-770E-B6B5B2B620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E86FAE9-40CC-E7DB-AA6B-76875B4AF9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5069710-EC5E-2CBB-A9FB-3DF32DFFD8C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4" name="Picture 3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BB0DA30-AE1E-18B8-462D-A25D288FEC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6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 Gk</dc:creator>
  <cp:lastModifiedBy>Karthik Gk</cp:lastModifiedBy>
  <cp:revision>1</cp:revision>
  <dcterms:created xsi:type="dcterms:W3CDTF">2024-12-25T13:04:09Z</dcterms:created>
  <dcterms:modified xsi:type="dcterms:W3CDTF">2024-12-25T13:15:25Z</dcterms:modified>
</cp:coreProperties>
</file>