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82" r:id="rId2"/>
    <p:sldId id="297" r:id="rId3"/>
    <p:sldId id="257" r:id="rId4"/>
    <p:sldId id="258" r:id="rId5"/>
    <p:sldId id="260" r:id="rId6"/>
    <p:sldId id="259" r:id="rId7"/>
    <p:sldId id="284" r:id="rId8"/>
    <p:sldId id="285"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497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9"/>
    <p:restoredTop sz="86854"/>
  </p:normalViewPr>
  <p:slideViewPr>
    <p:cSldViewPr snapToGrid="0" snapToObjects="1">
      <p:cViewPr varScale="1">
        <p:scale>
          <a:sx n="135" d="100"/>
          <a:sy n="135" d="100"/>
        </p:scale>
        <p:origin x="10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jpe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jpe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jpeg"/><Relationship Id="rId1" Type="http://schemas.openxmlformats.org/officeDocument/2006/relationships/image" Target="../media/image10.png"/><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9FCA2-9519-4E4D-962C-5DC6F7274D3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A633CA3-F883-465F-AE34-6BD972E258CF}">
      <dgm:prSet/>
      <dgm:spPr/>
      <dgm:t>
        <a:bodyPr/>
        <a:lstStyle/>
        <a:p>
          <a:r>
            <a:rPr lang="en-US" dirty="0"/>
            <a:t>Karthik is a  CNCF Speaker, DevOps Architect and Cloud Native App Developer who is passionate about Cloud and Cloud-Native Infrastructure, Developer Tools &amp; Experience and Open-Source Enthusiast.</a:t>
          </a:r>
        </a:p>
      </dgm:t>
    </dgm:pt>
    <dgm:pt modelId="{A25E9542-7A96-4591-BABA-CF8191D73649}" type="parTrans" cxnId="{1D471679-1615-4E53-A24A-CCF8946C5013}">
      <dgm:prSet/>
      <dgm:spPr/>
      <dgm:t>
        <a:bodyPr/>
        <a:lstStyle/>
        <a:p>
          <a:endParaRPr lang="en-US"/>
        </a:p>
      </dgm:t>
    </dgm:pt>
    <dgm:pt modelId="{E2526CFA-86E0-40A6-B1BF-2B0243CA314E}" type="sibTrans" cxnId="{1D471679-1615-4E53-A24A-CCF8946C5013}">
      <dgm:prSet/>
      <dgm:spPr/>
      <dgm:t>
        <a:bodyPr/>
        <a:lstStyle/>
        <a:p>
          <a:endParaRPr lang="en-US"/>
        </a:p>
      </dgm:t>
    </dgm:pt>
    <dgm:pt modelId="{2BD66083-1063-4536-A461-3841A6749D2C}">
      <dgm:prSet/>
      <dgm:spPr/>
      <dgm:t>
        <a:bodyPr/>
        <a:lstStyle/>
        <a:p>
          <a:r>
            <a:rPr lang="en-US" dirty="0"/>
            <a:t>He is also a passionate writer who writes about the technologies and technology challenges.</a:t>
          </a:r>
        </a:p>
      </dgm:t>
    </dgm:pt>
    <dgm:pt modelId="{206C5D80-FAB3-4CAC-8DD9-6073597EC6FE}" type="parTrans" cxnId="{0A255645-C9DF-4183-A2C7-67901A72607C}">
      <dgm:prSet/>
      <dgm:spPr/>
      <dgm:t>
        <a:bodyPr/>
        <a:lstStyle/>
        <a:p>
          <a:endParaRPr lang="en-US"/>
        </a:p>
      </dgm:t>
    </dgm:pt>
    <dgm:pt modelId="{A1F82ABD-8F66-45A2-A482-5E2C35CC7D5E}" type="sibTrans" cxnId="{0A255645-C9DF-4183-A2C7-67901A72607C}">
      <dgm:prSet/>
      <dgm:spPr/>
      <dgm:t>
        <a:bodyPr/>
        <a:lstStyle/>
        <a:p>
          <a:endParaRPr lang="en-US"/>
        </a:p>
      </dgm:t>
    </dgm:pt>
    <dgm:pt modelId="{D02C6CE3-481A-D24F-88C4-52C4345321DE}" type="pres">
      <dgm:prSet presAssocID="{C229FCA2-9519-4E4D-962C-5DC6F7274D38}" presName="hierChild1" presStyleCnt="0">
        <dgm:presLayoutVars>
          <dgm:chPref val="1"/>
          <dgm:dir/>
          <dgm:animOne val="branch"/>
          <dgm:animLvl val="lvl"/>
          <dgm:resizeHandles/>
        </dgm:presLayoutVars>
      </dgm:prSet>
      <dgm:spPr/>
    </dgm:pt>
    <dgm:pt modelId="{28E90D10-A087-0546-919A-94D61E77F729}" type="pres">
      <dgm:prSet presAssocID="{AA633CA3-F883-465F-AE34-6BD972E258CF}" presName="hierRoot1" presStyleCnt="0"/>
      <dgm:spPr/>
    </dgm:pt>
    <dgm:pt modelId="{55A6232B-495F-5146-83F2-8D0619DC5695}" type="pres">
      <dgm:prSet presAssocID="{AA633CA3-F883-465F-AE34-6BD972E258CF}" presName="composite" presStyleCnt="0"/>
      <dgm:spPr/>
    </dgm:pt>
    <dgm:pt modelId="{AE8F5FCF-45EB-7544-9243-E1A03AB55536}" type="pres">
      <dgm:prSet presAssocID="{AA633CA3-F883-465F-AE34-6BD972E258CF}" presName="background" presStyleLbl="node0" presStyleIdx="0" presStyleCnt="2"/>
      <dgm:spPr/>
    </dgm:pt>
    <dgm:pt modelId="{C8565A5C-50C8-104D-BE42-63B236462EA8}" type="pres">
      <dgm:prSet presAssocID="{AA633CA3-F883-465F-AE34-6BD972E258CF}" presName="text" presStyleLbl="fgAcc0" presStyleIdx="0" presStyleCnt="2">
        <dgm:presLayoutVars>
          <dgm:chPref val="3"/>
        </dgm:presLayoutVars>
      </dgm:prSet>
      <dgm:spPr/>
    </dgm:pt>
    <dgm:pt modelId="{219DBE6E-E123-574F-BA16-C01BEF880CB3}" type="pres">
      <dgm:prSet presAssocID="{AA633CA3-F883-465F-AE34-6BD972E258CF}" presName="hierChild2" presStyleCnt="0"/>
      <dgm:spPr/>
    </dgm:pt>
    <dgm:pt modelId="{3B9F8E59-DD0D-C842-AA45-A5E75AC5CEB6}" type="pres">
      <dgm:prSet presAssocID="{2BD66083-1063-4536-A461-3841A6749D2C}" presName="hierRoot1" presStyleCnt="0"/>
      <dgm:spPr/>
    </dgm:pt>
    <dgm:pt modelId="{D34957B5-1E49-F54E-942F-86F4ACAAFCF3}" type="pres">
      <dgm:prSet presAssocID="{2BD66083-1063-4536-A461-3841A6749D2C}" presName="composite" presStyleCnt="0"/>
      <dgm:spPr/>
    </dgm:pt>
    <dgm:pt modelId="{629ABFD7-7B09-B941-9401-D05B8165412E}" type="pres">
      <dgm:prSet presAssocID="{2BD66083-1063-4536-A461-3841A6749D2C}" presName="background" presStyleLbl="node0" presStyleIdx="1" presStyleCnt="2"/>
      <dgm:spPr/>
    </dgm:pt>
    <dgm:pt modelId="{43AEDAA9-4470-E04A-A5B5-5BEE5D72029F}" type="pres">
      <dgm:prSet presAssocID="{2BD66083-1063-4536-A461-3841A6749D2C}" presName="text" presStyleLbl="fgAcc0" presStyleIdx="1" presStyleCnt="2">
        <dgm:presLayoutVars>
          <dgm:chPref val="3"/>
        </dgm:presLayoutVars>
      </dgm:prSet>
      <dgm:spPr/>
    </dgm:pt>
    <dgm:pt modelId="{AB14F3E8-9C0E-524D-A1E5-D43F7A072736}" type="pres">
      <dgm:prSet presAssocID="{2BD66083-1063-4536-A461-3841A6749D2C}" presName="hierChild2" presStyleCnt="0"/>
      <dgm:spPr/>
    </dgm:pt>
  </dgm:ptLst>
  <dgm:cxnLst>
    <dgm:cxn modelId="{0A255645-C9DF-4183-A2C7-67901A72607C}" srcId="{C229FCA2-9519-4E4D-962C-5DC6F7274D38}" destId="{2BD66083-1063-4536-A461-3841A6749D2C}" srcOrd="1" destOrd="0" parTransId="{206C5D80-FAB3-4CAC-8DD9-6073597EC6FE}" sibTransId="{A1F82ABD-8F66-45A2-A482-5E2C35CC7D5E}"/>
    <dgm:cxn modelId="{936D916D-437D-7B49-BD89-94E7ADD05963}" type="presOf" srcId="{C229FCA2-9519-4E4D-962C-5DC6F7274D38}" destId="{D02C6CE3-481A-D24F-88C4-52C4345321DE}" srcOrd="0" destOrd="0" presId="urn:microsoft.com/office/officeart/2005/8/layout/hierarchy1"/>
    <dgm:cxn modelId="{1D471679-1615-4E53-A24A-CCF8946C5013}" srcId="{C229FCA2-9519-4E4D-962C-5DC6F7274D38}" destId="{AA633CA3-F883-465F-AE34-6BD972E258CF}" srcOrd="0" destOrd="0" parTransId="{A25E9542-7A96-4591-BABA-CF8191D73649}" sibTransId="{E2526CFA-86E0-40A6-B1BF-2B0243CA314E}"/>
    <dgm:cxn modelId="{3ADE21E1-E320-1441-AC54-022298680DD3}" type="presOf" srcId="{2BD66083-1063-4536-A461-3841A6749D2C}" destId="{43AEDAA9-4470-E04A-A5B5-5BEE5D72029F}" srcOrd="0" destOrd="0" presId="urn:microsoft.com/office/officeart/2005/8/layout/hierarchy1"/>
    <dgm:cxn modelId="{68DA9DF0-566B-7349-8D19-C78194A764D3}" type="presOf" srcId="{AA633CA3-F883-465F-AE34-6BD972E258CF}" destId="{C8565A5C-50C8-104D-BE42-63B236462EA8}" srcOrd="0" destOrd="0" presId="urn:microsoft.com/office/officeart/2005/8/layout/hierarchy1"/>
    <dgm:cxn modelId="{86867014-B704-5C44-BE20-DDDD7CCE1BC4}" type="presParOf" srcId="{D02C6CE3-481A-D24F-88C4-52C4345321DE}" destId="{28E90D10-A087-0546-919A-94D61E77F729}" srcOrd="0" destOrd="0" presId="urn:microsoft.com/office/officeart/2005/8/layout/hierarchy1"/>
    <dgm:cxn modelId="{C75BBF96-1827-2147-B162-A949E59535EB}" type="presParOf" srcId="{28E90D10-A087-0546-919A-94D61E77F729}" destId="{55A6232B-495F-5146-83F2-8D0619DC5695}" srcOrd="0" destOrd="0" presId="urn:microsoft.com/office/officeart/2005/8/layout/hierarchy1"/>
    <dgm:cxn modelId="{1C9705FB-C739-194F-AA59-66B29BE3FB0E}" type="presParOf" srcId="{55A6232B-495F-5146-83F2-8D0619DC5695}" destId="{AE8F5FCF-45EB-7544-9243-E1A03AB55536}" srcOrd="0" destOrd="0" presId="urn:microsoft.com/office/officeart/2005/8/layout/hierarchy1"/>
    <dgm:cxn modelId="{20BA6BCE-736B-D241-AB8C-356C7761C8AD}" type="presParOf" srcId="{55A6232B-495F-5146-83F2-8D0619DC5695}" destId="{C8565A5C-50C8-104D-BE42-63B236462EA8}" srcOrd="1" destOrd="0" presId="urn:microsoft.com/office/officeart/2005/8/layout/hierarchy1"/>
    <dgm:cxn modelId="{AC0E2159-6CF9-864E-8A44-89B76E9CEE5A}" type="presParOf" srcId="{28E90D10-A087-0546-919A-94D61E77F729}" destId="{219DBE6E-E123-574F-BA16-C01BEF880CB3}" srcOrd="1" destOrd="0" presId="urn:microsoft.com/office/officeart/2005/8/layout/hierarchy1"/>
    <dgm:cxn modelId="{BE7A37E4-9670-FC44-B578-789554F03EF8}" type="presParOf" srcId="{D02C6CE3-481A-D24F-88C4-52C4345321DE}" destId="{3B9F8E59-DD0D-C842-AA45-A5E75AC5CEB6}" srcOrd="1" destOrd="0" presId="urn:microsoft.com/office/officeart/2005/8/layout/hierarchy1"/>
    <dgm:cxn modelId="{B866781A-6C9A-B34D-A79D-A2D1041F0A8C}" type="presParOf" srcId="{3B9F8E59-DD0D-C842-AA45-A5E75AC5CEB6}" destId="{D34957B5-1E49-F54E-942F-86F4ACAAFCF3}" srcOrd="0" destOrd="0" presId="urn:microsoft.com/office/officeart/2005/8/layout/hierarchy1"/>
    <dgm:cxn modelId="{105DDC01-DB7C-5146-9DDE-215270A5AAD0}" type="presParOf" srcId="{D34957B5-1E49-F54E-942F-86F4ACAAFCF3}" destId="{629ABFD7-7B09-B941-9401-D05B8165412E}" srcOrd="0" destOrd="0" presId="urn:microsoft.com/office/officeart/2005/8/layout/hierarchy1"/>
    <dgm:cxn modelId="{022156EE-7678-DA4B-B36B-5220A2681229}" type="presParOf" srcId="{D34957B5-1E49-F54E-942F-86F4ACAAFCF3}" destId="{43AEDAA9-4470-E04A-A5B5-5BEE5D72029F}" srcOrd="1" destOrd="0" presId="urn:microsoft.com/office/officeart/2005/8/layout/hierarchy1"/>
    <dgm:cxn modelId="{64058FBC-9018-A44E-9BD0-B371C6589834}" type="presParOf" srcId="{3B9F8E59-DD0D-C842-AA45-A5E75AC5CEB6}" destId="{AB14F3E8-9C0E-524D-A1E5-D43F7A07273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A645BA-D790-FA41-B3BD-566E8CC8F66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FB91CD6-AE28-EA45-8755-7781753B2BFF}">
      <dgm:prSet/>
      <dgm:spPr/>
      <dgm:t>
        <a:bodyPr/>
        <a:lstStyle/>
        <a:p>
          <a:r>
            <a:rPr lang="en-US" dirty="0"/>
            <a:t>open-source programming language by Google</a:t>
          </a:r>
        </a:p>
      </dgm:t>
    </dgm:pt>
    <dgm:pt modelId="{41F92B42-1FA0-B94C-96A5-90C82CB0400A}" type="parTrans" cxnId="{DCF8A710-8E29-F146-9FD1-5646FA5F96D4}">
      <dgm:prSet/>
      <dgm:spPr/>
      <dgm:t>
        <a:bodyPr/>
        <a:lstStyle/>
        <a:p>
          <a:endParaRPr lang="en-US"/>
        </a:p>
      </dgm:t>
    </dgm:pt>
    <dgm:pt modelId="{0B409BF4-466A-E645-A7F0-77E5CD35D508}" type="sibTrans" cxnId="{DCF8A710-8E29-F146-9FD1-5646FA5F96D4}">
      <dgm:prSet/>
      <dgm:spPr/>
      <dgm:t>
        <a:bodyPr/>
        <a:lstStyle/>
        <a:p>
          <a:endParaRPr lang="en-US"/>
        </a:p>
      </dgm:t>
    </dgm:pt>
    <dgm:pt modelId="{643FD668-70A9-1448-9A26-3F57EABB8840}">
      <dgm:prSet/>
      <dgm:spPr/>
      <dgm:t>
        <a:bodyPr/>
        <a:lstStyle/>
        <a:p>
          <a:r>
            <a:rPr lang="en-US" dirty="0"/>
            <a:t>highly performant</a:t>
          </a:r>
        </a:p>
      </dgm:t>
    </dgm:pt>
    <dgm:pt modelId="{35B58741-75A0-EF4E-92A3-FC590F35CE28}" type="parTrans" cxnId="{D4C59919-A240-EF41-9DC8-C888D62EC256}">
      <dgm:prSet/>
      <dgm:spPr/>
      <dgm:t>
        <a:bodyPr/>
        <a:lstStyle/>
        <a:p>
          <a:endParaRPr lang="en-US"/>
        </a:p>
      </dgm:t>
    </dgm:pt>
    <dgm:pt modelId="{BAA6A2A4-96DA-9F4B-ADE8-3553CE7BD5DD}" type="sibTrans" cxnId="{D4C59919-A240-EF41-9DC8-C888D62EC256}">
      <dgm:prSet/>
      <dgm:spPr/>
      <dgm:t>
        <a:bodyPr/>
        <a:lstStyle/>
        <a:p>
          <a:endParaRPr lang="en-US"/>
        </a:p>
      </dgm:t>
    </dgm:pt>
    <dgm:pt modelId="{57FE5B1A-6402-354C-9FAC-8D709165F86B}">
      <dgm:prSet/>
      <dgm:spPr/>
      <dgm:t>
        <a:bodyPr/>
        <a:lstStyle/>
        <a:p>
          <a:r>
            <a:rPr lang="en-US"/>
            <a:t>highly expressive</a:t>
          </a:r>
        </a:p>
      </dgm:t>
    </dgm:pt>
    <dgm:pt modelId="{7A9629DE-55CC-3B47-9653-9630E9959756}" type="parTrans" cxnId="{EEFF45FF-BE32-CA4E-88AC-83846FCF43E4}">
      <dgm:prSet/>
      <dgm:spPr/>
      <dgm:t>
        <a:bodyPr/>
        <a:lstStyle/>
        <a:p>
          <a:endParaRPr lang="en-US"/>
        </a:p>
      </dgm:t>
    </dgm:pt>
    <dgm:pt modelId="{1267887D-1A43-724C-9F73-F072272CF504}" type="sibTrans" cxnId="{EEFF45FF-BE32-CA4E-88AC-83846FCF43E4}">
      <dgm:prSet/>
      <dgm:spPr/>
      <dgm:t>
        <a:bodyPr/>
        <a:lstStyle/>
        <a:p>
          <a:endParaRPr lang="en-US"/>
        </a:p>
      </dgm:t>
    </dgm:pt>
    <dgm:pt modelId="{8DFD943F-3BEB-2943-A9EF-36931EA695E0}">
      <dgm:prSet/>
      <dgm:spPr/>
      <dgm:t>
        <a:bodyPr/>
        <a:lstStyle/>
        <a:p>
          <a:r>
            <a:rPr lang="en-US"/>
            <a:t>good readability</a:t>
          </a:r>
        </a:p>
      </dgm:t>
    </dgm:pt>
    <dgm:pt modelId="{722077E4-0B2B-7E4F-83C9-135B2E888476}" type="parTrans" cxnId="{1A3B4DC4-7410-D242-992B-A4351EE4178D}">
      <dgm:prSet/>
      <dgm:spPr/>
      <dgm:t>
        <a:bodyPr/>
        <a:lstStyle/>
        <a:p>
          <a:endParaRPr lang="en-US"/>
        </a:p>
      </dgm:t>
    </dgm:pt>
    <dgm:pt modelId="{602334A9-9C86-DB46-975A-AAE80CD24F7E}" type="sibTrans" cxnId="{1A3B4DC4-7410-D242-992B-A4351EE4178D}">
      <dgm:prSet/>
      <dgm:spPr/>
      <dgm:t>
        <a:bodyPr/>
        <a:lstStyle/>
        <a:p>
          <a:endParaRPr lang="en-US"/>
        </a:p>
      </dgm:t>
    </dgm:pt>
    <dgm:pt modelId="{6C0C74F7-6857-C343-B24E-B3B36399DECA}">
      <dgm:prSet/>
      <dgm:spPr/>
      <dgm:t>
        <a:bodyPr/>
        <a:lstStyle/>
        <a:p>
          <a:r>
            <a:rPr lang="en-US" dirty="0"/>
            <a:t>both statically and dynamically typed</a:t>
          </a:r>
        </a:p>
      </dgm:t>
    </dgm:pt>
    <dgm:pt modelId="{E8B00595-B4A3-A94C-AB9C-677CFD026E43}" type="parTrans" cxnId="{57146466-9E3A-C34C-82A7-23886D1D66DF}">
      <dgm:prSet/>
      <dgm:spPr/>
      <dgm:t>
        <a:bodyPr/>
        <a:lstStyle/>
        <a:p>
          <a:endParaRPr lang="en-US"/>
        </a:p>
      </dgm:t>
    </dgm:pt>
    <dgm:pt modelId="{F937BD94-95FA-424C-AF45-023C4E7BF251}" type="sibTrans" cxnId="{57146466-9E3A-C34C-82A7-23886D1D66DF}">
      <dgm:prSet/>
      <dgm:spPr/>
      <dgm:t>
        <a:bodyPr/>
        <a:lstStyle/>
        <a:p>
          <a:endParaRPr lang="en-US"/>
        </a:p>
      </dgm:t>
    </dgm:pt>
    <dgm:pt modelId="{FE3BA62A-40C0-D34C-BBB8-F07E2B112B19}">
      <dgm:prSet/>
      <dgm:spPr/>
      <dgm:t>
        <a:bodyPr/>
        <a:lstStyle/>
        <a:p>
          <a:r>
            <a:rPr lang="en-US"/>
            <a:t>features of C++ , Java and Python</a:t>
          </a:r>
        </a:p>
      </dgm:t>
    </dgm:pt>
    <dgm:pt modelId="{7D0C00B1-59DD-1546-80EC-738C592BA819}" type="parTrans" cxnId="{7CA0C65A-C1B1-DB4C-B3D4-9971FA80E6F7}">
      <dgm:prSet/>
      <dgm:spPr/>
      <dgm:t>
        <a:bodyPr/>
        <a:lstStyle/>
        <a:p>
          <a:endParaRPr lang="en-US"/>
        </a:p>
      </dgm:t>
    </dgm:pt>
    <dgm:pt modelId="{334E5D65-FBDD-964B-A235-F68CB3FA763F}" type="sibTrans" cxnId="{7CA0C65A-C1B1-DB4C-B3D4-9971FA80E6F7}">
      <dgm:prSet/>
      <dgm:spPr/>
      <dgm:t>
        <a:bodyPr/>
        <a:lstStyle/>
        <a:p>
          <a:endParaRPr lang="en-US"/>
        </a:p>
      </dgm:t>
    </dgm:pt>
    <dgm:pt modelId="{0CDDC42C-26C7-3C4D-9C4C-422E4E5C1273}">
      <dgm:prSet/>
      <dgm:spPr/>
      <dgm:t>
        <a:bodyPr/>
        <a:lstStyle/>
        <a:p>
          <a:r>
            <a:rPr lang="en-US"/>
            <a:t>a large part of tools for cloud (Docker, Kubernetes) is also written in Go</a:t>
          </a:r>
        </a:p>
      </dgm:t>
    </dgm:pt>
    <dgm:pt modelId="{1C899331-3085-7645-838C-E9876DB63F11}" type="parTrans" cxnId="{629D979A-8578-DA40-B089-7C6EE156D780}">
      <dgm:prSet/>
      <dgm:spPr/>
      <dgm:t>
        <a:bodyPr/>
        <a:lstStyle/>
        <a:p>
          <a:endParaRPr lang="en-US"/>
        </a:p>
      </dgm:t>
    </dgm:pt>
    <dgm:pt modelId="{0A8C6045-2B3C-FB45-BC41-CD4656C1C046}" type="sibTrans" cxnId="{629D979A-8578-DA40-B089-7C6EE156D780}">
      <dgm:prSet/>
      <dgm:spPr/>
      <dgm:t>
        <a:bodyPr/>
        <a:lstStyle/>
        <a:p>
          <a:endParaRPr lang="en-US"/>
        </a:p>
      </dgm:t>
    </dgm:pt>
    <dgm:pt modelId="{33B3AE99-DB5C-944D-928D-16505813FDF5}" type="pres">
      <dgm:prSet presAssocID="{86A645BA-D790-FA41-B3BD-566E8CC8F665}" presName="Name0" presStyleCnt="0">
        <dgm:presLayoutVars>
          <dgm:dir/>
          <dgm:animLvl val="lvl"/>
          <dgm:resizeHandles val="exact"/>
        </dgm:presLayoutVars>
      </dgm:prSet>
      <dgm:spPr/>
    </dgm:pt>
    <dgm:pt modelId="{D39E0323-795C-D14E-A96E-6A3E7AB4CB3F}" type="pres">
      <dgm:prSet presAssocID="{6FB91CD6-AE28-EA45-8755-7781753B2BFF}" presName="linNode" presStyleCnt="0"/>
      <dgm:spPr/>
    </dgm:pt>
    <dgm:pt modelId="{9413B9A3-BC2A-9B47-9FF8-0C0905B827FD}" type="pres">
      <dgm:prSet presAssocID="{6FB91CD6-AE28-EA45-8755-7781753B2BFF}" presName="parentText" presStyleLbl="node1" presStyleIdx="0" presStyleCnt="7" custScaleX="275104" custScaleY="16606">
        <dgm:presLayoutVars>
          <dgm:chMax val="1"/>
          <dgm:bulletEnabled val="1"/>
        </dgm:presLayoutVars>
      </dgm:prSet>
      <dgm:spPr/>
    </dgm:pt>
    <dgm:pt modelId="{3C2142D0-7F8C-514D-B971-72D15EEB78DA}" type="pres">
      <dgm:prSet presAssocID="{0B409BF4-466A-E645-A7F0-77E5CD35D508}" presName="sp" presStyleCnt="0"/>
      <dgm:spPr/>
    </dgm:pt>
    <dgm:pt modelId="{A6131C4A-0B94-C646-B16E-6DD4799C8DB8}" type="pres">
      <dgm:prSet presAssocID="{643FD668-70A9-1448-9A26-3F57EABB8840}" presName="linNode" presStyleCnt="0"/>
      <dgm:spPr/>
    </dgm:pt>
    <dgm:pt modelId="{4B6168F7-4BDE-164D-819B-77B9EBE5A3CC}" type="pres">
      <dgm:prSet presAssocID="{643FD668-70A9-1448-9A26-3F57EABB8840}" presName="parentText" presStyleLbl="node1" presStyleIdx="1" presStyleCnt="7" custScaleX="275104" custScaleY="16606">
        <dgm:presLayoutVars>
          <dgm:chMax val="1"/>
          <dgm:bulletEnabled val="1"/>
        </dgm:presLayoutVars>
      </dgm:prSet>
      <dgm:spPr/>
    </dgm:pt>
    <dgm:pt modelId="{76879624-2891-554C-8EF6-1047F83F842D}" type="pres">
      <dgm:prSet presAssocID="{BAA6A2A4-96DA-9F4B-ADE8-3553CE7BD5DD}" presName="sp" presStyleCnt="0"/>
      <dgm:spPr/>
    </dgm:pt>
    <dgm:pt modelId="{9A2DB811-1F9C-D74D-BAF6-628090890BCC}" type="pres">
      <dgm:prSet presAssocID="{57FE5B1A-6402-354C-9FAC-8D709165F86B}" presName="linNode" presStyleCnt="0"/>
      <dgm:spPr/>
    </dgm:pt>
    <dgm:pt modelId="{5037DB8D-ACFE-2B4F-934D-AE8F6B33DC0C}" type="pres">
      <dgm:prSet presAssocID="{57FE5B1A-6402-354C-9FAC-8D709165F86B}" presName="parentText" presStyleLbl="node1" presStyleIdx="2" presStyleCnt="7" custScaleX="275104" custScaleY="16606">
        <dgm:presLayoutVars>
          <dgm:chMax val="1"/>
          <dgm:bulletEnabled val="1"/>
        </dgm:presLayoutVars>
      </dgm:prSet>
      <dgm:spPr/>
    </dgm:pt>
    <dgm:pt modelId="{A561D3ED-9602-764C-AC6D-EC998C97C231}" type="pres">
      <dgm:prSet presAssocID="{1267887D-1A43-724C-9F73-F072272CF504}" presName="sp" presStyleCnt="0"/>
      <dgm:spPr/>
    </dgm:pt>
    <dgm:pt modelId="{71975BD8-8FD4-804C-BF6E-162F86453D52}" type="pres">
      <dgm:prSet presAssocID="{8DFD943F-3BEB-2943-A9EF-36931EA695E0}" presName="linNode" presStyleCnt="0"/>
      <dgm:spPr/>
    </dgm:pt>
    <dgm:pt modelId="{8F6B0688-27C7-BC46-A961-8770B4DA8CA7}" type="pres">
      <dgm:prSet presAssocID="{8DFD943F-3BEB-2943-A9EF-36931EA695E0}" presName="parentText" presStyleLbl="node1" presStyleIdx="3" presStyleCnt="7" custScaleX="275104" custScaleY="16606">
        <dgm:presLayoutVars>
          <dgm:chMax val="1"/>
          <dgm:bulletEnabled val="1"/>
        </dgm:presLayoutVars>
      </dgm:prSet>
      <dgm:spPr/>
    </dgm:pt>
    <dgm:pt modelId="{DE80AA86-3A97-DA44-8AB7-28F3C6A367EF}" type="pres">
      <dgm:prSet presAssocID="{602334A9-9C86-DB46-975A-AAE80CD24F7E}" presName="sp" presStyleCnt="0"/>
      <dgm:spPr/>
    </dgm:pt>
    <dgm:pt modelId="{F18B3894-9DDC-B049-9345-FEB9AE20878F}" type="pres">
      <dgm:prSet presAssocID="{6C0C74F7-6857-C343-B24E-B3B36399DECA}" presName="linNode" presStyleCnt="0"/>
      <dgm:spPr/>
    </dgm:pt>
    <dgm:pt modelId="{E9107315-0083-D842-A721-83D6804EFFA2}" type="pres">
      <dgm:prSet presAssocID="{6C0C74F7-6857-C343-B24E-B3B36399DECA}" presName="parentText" presStyleLbl="node1" presStyleIdx="4" presStyleCnt="7" custScaleX="275104" custScaleY="16606">
        <dgm:presLayoutVars>
          <dgm:chMax val="1"/>
          <dgm:bulletEnabled val="1"/>
        </dgm:presLayoutVars>
      </dgm:prSet>
      <dgm:spPr/>
    </dgm:pt>
    <dgm:pt modelId="{3F39BA9A-EE0F-DD44-8286-64FF51A33E2D}" type="pres">
      <dgm:prSet presAssocID="{F937BD94-95FA-424C-AF45-023C4E7BF251}" presName="sp" presStyleCnt="0"/>
      <dgm:spPr/>
    </dgm:pt>
    <dgm:pt modelId="{5D35FC37-F1B3-1941-8FBE-C825268CD444}" type="pres">
      <dgm:prSet presAssocID="{FE3BA62A-40C0-D34C-BBB8-F07E2B112B19}" presName="linNode" presStyleCnt="0"/>
      <dgm:spPr/>
    </dgm:pt>
    <dgm:pt modelId="{7AF7AD48-22C4-484E-9785-3E67275506B6}" type="pres">
      <dgm:prSet presAssocID="{FE3BA62A-40C0-D34C-BBB8-F07E2B112B19}" presName="parentText" presStyleLbl="node1" presStyleIdx="5" presStyleCnt="7" custScaleX="275104" custScaleY="16606">
        <dgm:presLayoutVars>
          <dgm:chMax val="1"/>
          <dgm:bulletEnabled val="1"/>
        </dgm:presLayoutVars>
      </dgm:prSet>
      <dgm:spPr/>
    </dgm:pt>
    <dgm:pt modelId="{99C51CA4-0FAF-9847-9413-C9A7CC72375C}" type="pres">
      <dgm:prSet presAssocID="{334E5D65-FBDD-964B-A235-F68CB3FA763F}" presName="sp" presStyleCnt="0"/>
      <dgm:spPr/>
    </dgm:pt>
    <dgm:pt modelId="{E33B2CC0-0709-A146-852E-32516990ADE0}" type="pres">
      <dgm:prSet presAssocID="{0CDDC42C-26C7-3C4D-9C4C-422E4E5C1273}" presName="linNode" presStyleCnt="0"/>
      <dgm:spPr/>
    </dgm:pt>
    <dgm:pt modelId="{B9882B20-6362-5E42-93FE-ECA81670E1C5}" type="pres">
      <dgm:prSet presAssocID="{0CDDC42C-26C7-3C4D-9C4C-422E4E5C1273}" presName="parentText" presStyleLbl="node1" presStyleIdx="6" presStyleCnt="7" custScaleX="275104" custScaleY="16606">
        <dgm:presLayoutVars>
          <dgm:chMax val="1"/>
          <dgm:bulletEnabled val="1"/>
        </dgm:presLayoutVars>
      </dgm:prSet>
      <dgm:spPr/>
    </dgm:pt>
  </dgm:ptLst>
  <dgm:cxnLst>
    <dgm:cxn modelId="{DCF8A710-8E29-F146-9FD1-5646FA5F96D4}" srcId="{86A645BA-D790-FA41-B3BD-566E8CC8F665}" destId="{6FB91CD6-AE28-EA45-8755-7781753B2BFF}" srcOrd="0" destOrd="0" parTransId="{41F92B42-1FA0-B94C-96A5-90C82CB0400A}" sibTransId="{0B409BF4-466A-E645-A7F0-77E5CD35D508}"/>
    <dgm:cxn modelId="{FA8FC615-336A-E840-8362-5191AC73B609}" type="presOf" srcId="{0CDDC42C-26C7-3C4D-9C4C-422E4E5C1273}" destId="{B9882B20-6362-5E42-93FE-ECA81670E1C5}" srcOrd="0" destOrd="0" presId="urn:microsoft.com/office/officeart/2005/8/layout/vList5"/>
    <dgm:cxn modelId="{D4C59919-A240-EF41-9DC8-C888D62EC256}" srcId="{86A645BA-D790-FA41-B3BD-566E8CC8F665}" destId="{643FD668-70A9-1448-9A26-3F57EABB8840}" srcOrd="1" destOrd="0" parTransId="{35B58741-75A0-EF4E-92A3-FC590F35CE28}" sibTransId="{BAA6A2A4-96DA-9F4B-ADE8-3553CE7BD5DD}"/>
    <dgm:cxn modelId="{06F1E819-CA26-C747-9D84-B44B62F545F1}" type="presOf" srcId="{86A645BA-D790-FA41-B3BD-566E8CC8F665}" destId="{33B3AE99-DB5C-944D-928D-16505813FDF5}" srcOrd="0" destOrd="0" presId="urn:microsoft.com/office/officeart/2005/8/layout/vList5"/>
    <dgm:cxn modelId="{3CDCAD21-38FA-3146-AEB3-D5F455212F34}" type="presOf" srcId="{643FD668-70A9-1448-9A26-3F57EABB8840}" destId="{4B6168F7-4BDE-164D-819B-77B9EBE5A3CC}" srcOrd="0" destOrd="0" presId="urn:microsoft.com/office/officeart/2005/8/layout/vList5"/>
    <dgm:cxn modelId="{D3AF3341-AFB2-1C41-A364-C88AB5F24D5D}" type="presOf" srcId="{6C0C74F7-6857-C343-B24E-B3B36399DECA}" destId="{E9107315-0083-D842-A721-83D6804EFFA2}" srcOrd="0" destOrd="0" presId="urn:microsoft.com/office/officeart/2005/8/layout/vList5"/>
    <dgm:cxn modelId="{7CA0C65A-C1B1-DB4C-B3D4-9971FA80E6F7}" srcId="{86A645BA-D790-FA41-B3BD-566E8CC8F665}" destId="{FE3BA62A-40C0-D34C-BBB8-F07E2B112B19}" srcOrd="5" destOrd="0" parTransId="{7D0C00B1-59DD-1546-80EC-738C592BA819}" sibTransId="{334E5D65-FBDD-964B-A235-F68CB3FA763F}"/>
    <dgm:cxn modelId="{F5ABB862-A23E-E24C-9771-F86507A3F4FC}" type="presOf" srcId="{57FE5B1A-6402-354C-9FAC-8D709165F86B}" destId="{5037DB8D-ACFE-2B4F-934D-AE8F6B33DC0C}" srcOrd="0" destOrd="0" presId="urn:microsoft.com/office/officeart/2005/8/layout/vList5"/>
    <dgm:cxn modelId="{57146466-9E3A-C34C-82A7-23886D1D66DF}" srcId="{86A645BA-D790-FA41-B3BD-566E8CC8F665}" destId="{6C0C74F7-6857-C343-B24E-B3B36399DECA}" srcOrd="4" destOrd="0" parTransId="{E8B00595-B4A3-A94C-AB9C-677CFD026E43}" sibTransId="{F937BD94-95FA-424C-AF45-023C4E7BF251}"/>
    <dgm:cxn modelId="{D51B407A-4C8C-0743-A083-99CB4441782F}" type="presOf" srcId="{FE3BA62A-40C0-D34C-BBB8-F07E2B112B19}" destId="{7AF7AD48-22C4-484E-9785-3E67275506B6}" srcOrd="0" destOrd="0" presId="urn:microsoft.com/office/officeart/2005/8/layout/vList5"/>
    <dgm:cxn modelId="{629D979A-8578-DA40-B089-7C6EE156D780}" srcId="{86A645BA-D790-FA41-B3BD-566E8CC8F665}" destId="{0CDDC42C-26C7-3C4D-9C4C-422E4E5C1273}" srcOrd="6" destOrd="0" parTransId="{1C899331-3085-7645-838C-E9876DB63F11}" sibTransId="{0A8C6045-2B3C-FB45-BC41-CD4656C1C046}"/>
    <dgm:cxn modelId="{1A3B4DC4-7410-D242-992B-A4351EE4178D}" srcId="{86A645BA-D790-FA41-B3BD-566E8CC8F665}" destId="{8DFD943F-3BEB-2943-A9EF-36931EA695E0}" srcOrd="3" destOrd="0" parTransId="{722077E4-0B2B-7E4F-83C9-135B2E888476}" sibTransId="{602334A9-9C86-DB46-975A-AAE80CD24F7E}"/>
    <dgm:cxn modelId="{EA95C2E3-04B7-174A-8896-DCE34B25CEBA}" type="presOf" srcId="{8DFD943F-3BEB-2943-A9EF-36931EA695E0}" destId="{8F6B0688-27C7-BC46-A961-8770B4DA8CA7}" srcOrd="0" destOrd="0" presId="urn:microsoft.com/office/officeart/2005/8/layout/vList5"/>
    <dgm:cxn modelId="{874887F8-DF4B-0545-8D4B-C8C3DCFA44B3}" type="presOf" srcId="{6FB91CD6-AE28-EA45-8755-7781753B2BFF}" destId="{9413B9A3-BC2A-9B47-9FF8-0C0905B827FD}" srcOrd="0" destOrd="0" presId="urn:microsoft.com/office/officeart/2005/8/layout/vList5"/>
    <dgm:cxn modelId="{EEFF45FF-BE32-CA4E-88AC-83846FCF43E4}" srcId="{86A645BA-D790-FA41-B3BD-566E8CC8F665}" destId="{57FE5B1A-6402-354C-9FAC-8D709165F86B}" srcOrd="2" destOrd="0" parTransId="{7A9629DE-55CC-3B47-9653-9630E9959756}" sibTransId="{1267887D-1A43-724C-9F73-F072272CF504}"/>
    <dgm:cxn modelId="{4DD6E31C-61EB-2D45-94E6-B225FAE83769}" type="presParOf" srcId="{33B3AE99-DB5C-944D-928D-16505813FDF5}" destId="{D39E0323-795C-D14E-A96E-6A3E7AB4CB3F}" srcOrd="0" destOrd="0" presId="urn:microsoft.com/office/officeart/2005/8/layout/vList5"/>
    <dgm:cxn modelId="{99D84A39-34AB-674C-BB90-37214985D06E}" type="presParOf" srcId="{D39E0323-795C-D14E-A96E-6A3E7AB4CB3F}" destId="{9413B9A3-BC2A-9B47-9FF8-0C0905B827FD}" srcOrd="0" destOrd="0" presId="urn:microsoft.com/office/officeart/2005/8/layout/vList5"/>
    <dgm:cxn modelId="{35523E4F-AC4E-7946-9CDC-B600CBAFA28A}" type="presParOf" srcId="{33B3AE99-DB5C-944D-928D-16505813FDF5}" destId="{3C2142D0-7F8C-514D-B971-72D15EEB78DA}" srcOrd="1" destOrd="0" presId="urn:microsoft.com/office/officeart/2005/8/layout/vList5"/>
    <dgm:cxn modelId="{1D51AD94-8411-8648-89B9-E4F3F3F07B53}" type="presParOf" srcId="{33B3AE99-DB5C-944D-928D-16505813FDF5}" destId="{A6131C4A-0B94-C646-B16E-6DD4799C8DB8}" srcOrd="2" destOrd="0" presId="urn:microsoft.com/office/officeart/2005/8/layout/vList5"/>
    <dgm:cxn modelId="{6DF36A70-1150-5D41-ADA9-8CEDF8AB4861}" type="presParOf" srcId="{A6131C4A-0B94-C646-B16E-6DD4799C8DB8}" destId="{4B6168F7-4BDE-164D-819B-77B9EBE5A3CC}" srcOrd="0" destOrd="0" presId="urn:microsoft.com/office/officeart/2005/8/layout/vList5"/>
    <dgm:cxn modelId="{56EEED70-FCA4-3044-97EF-A713B247EBEE}" type="presParOf" srcId="{33B3AE99-DB5C-944D-928D-16505813FDF5}" destId="{76879624-2891-554C-8EF6-1047F83F842D}" srcOrd="3" destOrd="0" presId="urn:microsoft.com/office/officeart/2005/8/layout/vList5"/>
    <dgm:cxn modelId="{CAEEF222-B1A6-7943-B633-206CF4F144EC}" type="presParOf" srcId="{33B3AE99-DB5C-944D-928D-16505813FDF5}" destId="{9A2DB811-1F9C-D74D-BAF6-628090890BCC}" srcOrd="4" destOrd="0" presId="urn:microsoft.com/office/officeart/2005/8/layout/vList5"/>
    <dgm:cxn modelId="{7DC91E72-61CD-CC4B-8951-DA07E8C610C6}" type="presParOf" srcId="{9A2DB811-1F9C-D74D-BAF6-628090890BCC}" destId="{5037DB8D-ACFE-2B4F-934D-AE8F6B33DC0C}" srcOrd="0" destOrd="0" presId="urn:microsoft.com/office/officeart/2005/8/layout/vList5"/>
    <dgm:cxn modelId="{27370EDB-9981-5246-B4E3-C382DF59C327}" type="presParOf" srcId="{33B3AE99-DB5C-944D-928D-16505813FDF5}" destId="{A561D3ED-9602-764C-AC6D-EC998C97C231}" srcOrd="5" destOrd="0" presId="urn:microsoft.com/office/officeart/2005/8/layout/vList5"/>
    <dgm:cxn modelId="{2F71245B-725B-9E47-9A02-0CA661E94C39}" type="presParOf" srcId="{33B3AE99-DB5C-944D-928D-16505813FDF5}" destId="{71975BD8-8FD4-804C-BF6E-162F86453D52}" srcOrd="6" destOrd="0" presId="urn:microsoft.com/office/officeart/2005/8/layout/vList5"/>
    <dgm:cxn modelId="{A921688A-AD95-8444-BDBC-B0676A57C6B5}" type="presParOf" srcId="{71975BD8-8FD4-804C-BF6E-162F86453D52}" destId="{8F6B0688-27C7-BC46-A961-8770B4DA8CA7}" srcOrd="0" destOrd="0" presId="urn:microsoft.com/office/officeart/2005/8/layout/vList5"/>
    <dgm:cxn modelId="{E1A9FB78-8242-A744-A581-A9D1E3B41913}" type="presParOf" srcId="{33B3AE99-DB5C-944D-928D-16505813FDF5}" destId="{DE80AA86-3A97-DA44-8AB7-28F3C6A367EF}" srcOrd="7" destOrd="0" presId="urn:microsoft.com/office/officeart/2005/8/layout/vList5"/>
    <dgm:cxn modelId="{85AEAC63-1951-4B45-AF4F-0EBB4B41A64D}" type="presParOf" srcId="{33B3AE99-DB5C-944D-928D-16505813FDF5}" destId="{F18B3894-9DDC-B049-9345-FEB9AE20878F}" srcOrd="8" destOrd="0" presId="urn:microsoft.com/office/officeart/2005/8/layout/vList5"/>
    <dgm:cxn modelId="{7A5ACC9F-B129-5140-B175-B3B2D5EAFB12}" type="presParOf" srcId="{F18B3894-9DDC-B049-9345-FEB9AE20878F}" destId="{E9107315-0083-D842-A721-83D6804EFFA2}" srcOrd="0" destOrd="0" presId="urn:microsoft.com/office/officeart/2005/8/layout/vList5"/>
    <dgm:cxn modelId="{49D2BBD1-DA41-0D46-A5C0-AB0C362C027E}" type="presParOf" srcId="{33B3AE99-DB5C-944D-928D-16505813FDF5}" destId="{3F39BA9A-EE0F-DD44-8286-64FF51A33E2D}" srcOrd="9" destOrd="0" presId="urn:microsoft.com/office/officeart/2005/8/layout/vList5"/>
    <dgm:cxn modelId="{74D52ED0-92C5-A443-934C-71E9C53327F3}" type="presParOf" srcId="{33B3AE99-DB5C-944D-928D-16505813FDF5}" destId="{5D35FC37-F1B3-1941-8FBE-C825268CD444}" srcOrd="10" destOrd="0" presId="urn:microsoft.com/office/officeart/2005/8/layout/vList5"/>
    <dgm:cxn modelId="{C1A9E999-BD76-5747-B0AA-C0C6DB0CB9D5}" type="presParOf" srcId="{5D35FC37-F1B3-1941-8FBE-C825268CD444}" destId="{7AF7AD48-22C4-484E-9785-3E67275506B6}" srcOrd="0" destOrd="0" presId="urn:microsoft.com/office/officeart/2005/8/layout/vList5"/>
    <dgm:cxn modelId="{7448FDA7-3C85-9E4B-B8E7-58AB65FDBED0}" type="presParOf" srcId="{33B3AE99-DB5C-944D-928D-16505813FDF5}" destId="{99C51CA4-0FAF-9847-9413-C9A7CC72375C}" srcOrd="11" destOrd="0" presId="urn:microsoft.com/office/officeart/2005/8/layout/vList5"/>
    <dgm:cxn modelId="{696F7621-CA6B-054F-BAC6-F4BEF460C5AF}" type="presParOf" srcId="{33B3AE99-DB5C-944D-928D-16505813FDF5}" destId="{E33B2CC0-0709-A146-852E-32516990ADE0}" srcOrd="12" destOrd="0" presId="urn:microsoft.com/office/officeart/2005/8/layout/vList5"/>
    <dgm:cxn modelId="{AD9C7F8C-D1D6-2D4B-B7CC-4F3B7416C101}" type="presParOf" srcId="{E33B2CC0-0709-A146-852E-32516990ADE0}" destId="{B9882B20-6362-5E42-93FE-ECA81670E1C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A9BDD6-CB6B-7A4E-A1F3-6A11E12F3C52}"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959F187C-5355-D640-B515-8AA514A45E4B}">
      <dgm:prSet custT="1"/>
      <dgm:spPr/>
      <dgm:t>
        <a:bodyPr/>
        <a:lstStyle/>
        <a:p>
          <a:r>
            <a:rPr lang="en-US" sz="2300" dirty="0" err="1"/>
            <a:t>OpenTelemetry</a:t>
          </a:r>
          <a:r>
            <a:rPr lang="en-US" sz="2300" dirty="0"/>
            <a:t> is a collection of tools, APIs, and SDKs. Use it to instrument, generate, collect, and export telemetry data (metrics, logs, and traces) to help you analyze your software’s performance and behavior.</a:t>
          </a:r>
        </a:p>
      </dgm:t>
    </dgm:pt>
    <dgm:pt modelId="{0CFF7FF0-055E-9649-BF42-E0C18A026371}" type="parTrans" cxnId="{45746324-6F8C-614B-B7DC-8F167F095554}">
      <dgm:prSet/>
      <dgm:spPr/>
      <dgm:t>
        <a:bodyPr/>
        <a:lstStyle/>
        <a:p>
          <a:endParaRPr lang="en-US"/>
        </a:p>
      </dgm:t>
    </dgm:pt>
    <dgm:pt modelId="{83750BEC-5EF3-6E46-A5D8-7D9AA720399F}" type="sibTrans" cxnId="{45746324-6F8C-614B-B7DC-8F167F095554}">
      <dgm:prSet/>
      <dgm:spPr/>
      <dgm:t>
        <a:bodyPr/>
        <a:lstStyle/>
        <a:p>
          <a:endParaRPr lang="en-US"/>
        </a:p>
      </dgm:t>
    </dgm:pt>
    <dgm:pt modelId="{F80490A6-DF0A-B348-BACA-1CA76D2D49D0}" type="pres">
      <dgm:prSet presAssocID="{11A9BDD6-CB6B-7A4E-A1F3-6A11E12F3C52}" presName="linear" presStyleCnt="0">
        <dgm:presLayoutVars>
          <dgm:animLvl val="lvl"/>
          <dgm:resizeHandles val="exact"/>
        </dgm:presLayoutVars>
      </dgm:prSet>
      <dgm:spPr/>
    </dgm:pt>
    <dgm:pt modelId="{0943B2FD-1898-C140-ABB4-0E70719E7A03}" type="pres">
      <dgm:prSet presAssocID="{959F187C-5355-D640-B515-8AA514A45E4B}" presName="parentText" presStyleLbl="node1" presStyleIdx="0" presStyleCnt="1">
        <dgm:presLayoutVars>
          <dgm:chMax val="0"/>
          <dgm:bulletEnabled val="1"/>
        </dgm:presLayoutVars>
      </dgm:prSet>
      <dgm:spPr/>
    </dgm:pt>
  </dgm:ptLst>
  <dgm:cxnLst>
    <dgm:cxn modelId="{7BAFD110-B5E3-D740-8EEF-43F0BB8E8AAD}" type="presOf" srcId="{959F187C-5355-D640-B515-8AA514A45E4B}" destId="{0943B2FD-1898-C140-ABB4-0E70719E7A03}" srcOrd="0" destOrd="0" presId="urn:microsoft.com/office/officeart/2005/8/layout/vList2"/>
    <dgm:cxn modelId="{45746324-6F8C-614B-B7DC-8F167F095554}" srcId="{11A9BDD6-CB6B-7A4E-A1F3-6A11E12F3C52}" destId="{959F187C-5355-D640-B515-8AA514A45E4B}" srcOrd="0" destOrd="0" parTransId="{0CFF7FF0-055E-9649-BF42-E0C18A026371}" sibTransId="{83750BEC-5EF3-6E46-A5D8-7D9AA720399F}"/>
    <dgm:cxn modelId="{5C839DAC-D0B5-0242-BDC4-91250911AE53}" type="presOf" srcId="{11A9BDD6-CB6B-7A4E-A1F3-6A11E12F3C52}" destId="{F80490A6-DF0A-B348-BACA-1CA76D2D49D0}" srcOrd="0" destOrd="0" presId="urn:microsoft.com/office/officeart/2005/8/layout/vList2"/>
    <dgm:cxn modelId="{02144A16-22BD-1D44-B7B8-0D056A3A11A6}" type="presParOf" srcId="{F80490A6-DF0A-B348-BACA-1CA76D2D49D0}" destId="{0943B2FD-1898-C140-ABB4-0E70719E7A0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A79C86-708B-4848-B014-7E01E24644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3941F9-1C22-4B55-BC44-8546F703293B}">
      <dgm:prSet/>
      <dgm:spPr/>
      <dgm:t>
        <a:bodyPr/>
        <a:lstStyle/>
        <a:p>
          <a:pPr>
            <a:lnSpc>
              <a:spcPct val="100000"/>
            </a:lnSpc>
          </a:pPr>
          <a:r>
            <a:rPr lang="en-US" dirty="0"/>
            <a:t>Kubernetes is a portable, extensible, open-source platform.</a:t>
          </a:r>
        </a:p>
      </dgm:t>
    </dgm:pt>
    <dgm:pt modelId="{6BA16512-7ABC-46D4-BA14-80716636488A}" type="parTrans" cxnId="{32709C6C-9CCF-4ABA-AE57-301ABA028856}">
      <dgm:prSet/>
      <dgm:spPr/>
      <dgm:t>
        <a:bodyPr/>
        <a:lstStyle/>
        <a:p>
          <a:endParaRPr lang="en-US"/>
        </a:p>
      </dgm:t>
    </dgm:pt>
    <dgm:pt modelId="{00521E98-AB89-4FC7-8718-1873F3197084}" type="sibTrans" cxnId="{32709C6C-9CCF-4ABA-AE57-301ABA028856}">
      <dgm:prSet/>
      <dgm:spPr/>
      <dgm:t>
        <a:bodyPr/>
        <a:lstStyle/>
        <a:p>
          <a:endParaRPr lang="en-US"/>
        </a:p>
      </dgm:t>
    </dgm:pt>
    <dgm:pt modelId="{00AA2DAD-E747-48C9-A8DB-2094A22E1841}">
      <dgm:prSet/>
      <dgm:spPr/>
      <dgm:t>
        <a:bodyPr/>
        <a:lstStyle/>
        <a:p>
          <a:pPr>
            <a:lnSpc>
              <a:spcPct val="100000"/>
            </a:lnSpc>
          </a:pPr>
          <a:r>
            <a:rPr lang="en-US" b="1" dirty="0"/>
            <a:t>Service discovery and load balancing</a:t>
          </a:r>
          <a:r>
            <a:rPr lang="en-US" dirty="0"/>
            <a:t> </a:t>
          </a:r>
        </a:p>
      </dgm:t>
    </dgm:pt>
    <dgm:pt modelId="{5ED21027-58EC-4C33-915F-36669D7AA3CC}" type="parTrans" cxnId="{193B08D9-3047-430E-B902-2A742740C23C}">
      <dgm:prSet/>
      <dgm:spPr/>
      <dgm:t>
        <a:bodyPr/>
        <a:lstStyle/>
        <a:p>
          <a:endParaRPr lang="en-US"/>
        </a:p>
      </dgm:t>
    </dgm:pt>
    <dgm:pt modelId="{2654FE82-7906-4834-836A-336B2C2E5FA8}" type="sibTrans" cxnId="{193B08D9-3047-430E-B902-2A742740C23C}">
      <dgm:prSet/>
      <dgm:spPr/>
      <dgm:t>
        <a:bodyPr/>
        <a:lstStyle/>
        <a:p>
          <a:endParaRPr lang="en-US"/>
        </a:p>
      </dgm:t>
    </dgm:pt>
    <dgm:pt modelId="{3DD9E694-71F4-4469-A95B-D7847F67B2DC}">
      <dgm:prSet/>
      <dgm:spPr/>
      <dgm:t>
        <a:bodyPr/>
        <a:lstStyle/>
        <a:p>
          <a:pPr>
            <a:lnSpc>
              <a:spcPct val="100000"/>
            </a:lnSpc>
          </a:pPr>
          <a:r>
            <a:rPr lang="en-US" b="1"/>
            <a:t>Storage orchestration</a:t>
          </a:r>
          <a:r>
            <a:rPr lang="en-US"/>
            <a:t> </a:t>
          </a:r>
        </a:p>
      </dgm:t>
    </dgm:pt>
    <dgm:pt modelId="{10AA5E26-AAFE-4FF0-92D6-06A65DD8D385}" type="parTrans" cxnId="{940CDADD-48F2-4C99-A658-7088C7159CFD}">
      <dgm:prSet/>
      <dgm:spPr/>
      <dgm:t>
        <a:bodyPr/>
        <a:lstStyle/>
        <a:p>
          <a:endParaRPr lang="en-US"/>
        </a:p>
      </dgm:t>
    </dgm:pt>
    <dgm:pt modelId="{583A1C5B-9F2C-4B15-993B-12120F5C5C3D}" type="sibTrans" cxnId="{940CDADD-48F2-4C99-A658-7088C7159CFD}">
      <dgm:prSet/>
      <dgm:spPr/>
      <dgm:t>
        <a:bodyPr/>
        <a:lstStyle/>
        <a:p>
          <a:endParaRPr lang="en-US"/>
        </a:p>
      </dgm:t>
    </dgm:pt>
    <dgm:pt modelId="{9AFFC415-92C9-4786-BE03-22AE4D7ADCEF}">
      <dgm:prSet/>
      <dgm:spPr/>
      <dgm:t>
        <a:bodyPr/>
        <a:lstStyle/>
        <a:p>
          <a:pPr>
            <a:lnSpc>
              <a:spcPct val="100000"/>
            </a:lnSpc>
          </a:pPr>
          <a:r>
            <a:rPr lang="en-US" b="1"/>
            <a:t>Automated rollouts and rollbacks</a:t>
          </a:r>
          <a:r>
            <a:rPr lang="en-US"/>
            <a:t> </a:t>
          </a:r>
        </a:p>
      </dgm:t>
    </dgm:pt>
    <dgm:pt modelId="{232D2CB1-3B90-47CB-8F3D-6933BC71CE19}" type="parTrans" cxnId="{FA409D91-06B2-468E-A3F4-200C4FCCBE19}">
      <dgm:prSet/>
      <dgm:spPr/>
      <dgm:t>
        <a:bodyPr/>
        <a:lstStyle/>
        <a:p>
          <a:endParaRPr lang="en-US"/>
        </a:p>
      </dgm:t>
    </dgm:pt>
    <dgm:pt modelId="{9424DAF7-8791-4D45-8CDB-357183ABAD56}" type="sibTrans" cxnId="{FA409D91-06B2-468E-A3F4-200C4FCCBE19}">
      <dgm:prSet/>
      <dgm:spPr/>
      <dgm:t>
        <a:bodyPr/>
        <a:lstStyle/>
        <a:p>
          <a:endParaRPr lang="en-US"/>
        </a:p>
      </dgm:t>
    </dgm:pt>
    <dgm:pt modelId="{6E272074-788B-4D31-A9FA-0DBD9AEC7A0D}">
      <dgm:prSet/>
      <dgm:spPr/>
      <dgm:t>
        <a:bodyPr/>
        <a:lstStyle/>
        <a:p>
          <a:pPr>
            <a:lnSpc>
              <a:spcPct val="100000"/>
            </a:lnSpc>
          </a:pPr>
          <a:r>
            <a:rPr lang="en-US" b="1" dirty="0"/>
            <a:t>Self-healing</a:t>
          </a:r>
          <a:r>
            <a:rPr lang="en-US" dirty="0"/>
            <a:t> </a:t>
          </a:r>
        </a:p>
      </dgm:t>
    </dgm:pt>
    <dgm:pt modelId="{AB515318-FE6A-47E4-9F49-98A1F47FFD66}" type="parTrans" cxnId="{451E09CD-D2AE-4100-8206-82BCFBDDA3F0}">
      <dgm:prSet/>
      <dgm:spPr/>
      <dgm:t>
        <a:bodyPr/>
        <a:lstStyle/>
        <a:p>
          <a:endParaRPr lang="en-US"/>
        </a:p>
      </dgm:t>
    </dgm:pt>
    <dgm:pt modelId="{1FBB88C5-A1D2-45CB-8C96-037064D2D562}" type="sibTrans" cxnId="{451E09CD-D2AE-4100-8206-82BCFBDDA3F0}">
      <dgm:prSet/>
      <dgm:spPr/>
      <dgm:t>
        <a:bodyPr/>
        <a:lstStyle/>
        <a:p>
          <a:endParaRPr lang="en-US"/>
        </a:p>
      </dgm:t>
    </dgm:pt>
    <dgm:pt modelId="{94B0DA8A-BD80-4C18-8494-471B24782D8E}">
      <dgm:prSet/>
      <dgm:spPr/>
      <dgm:t>
        <a:bodyPr/>
        <a:lstStyle/>
        <a:p>
          <a:pPr>
            <a:lnSpc>
              <a:spcPct val="100000"/>
            </a:lnSpc>
          </a:pPr>
          <a:r>
            <a:rPr lang="en-US" b="1" dirty="0"/>
            <a:t>Secret and configuration management</a:t>
          </a:r>
          <a:endParaRPr lang="en-US" dirty="0"/>
        </a:p>
      </dgm:t>
    </dgm:pt>
    <dgm:pt modelId="{7BD0E38E-B136-48E7-83B0-35AF283DEA84}" type="parTrans" cxnId="{36845045-7F33-41D7-8709-EBFA94217AB0}">
      <dgm:prSet/>
      <dgm:spPr/>
      <dgm:t>
        <a:bodyPr/>
        <a:lstStyle/>
        <a:p>
          <a:endParaRPr lang="en-US"/>
        </a:p>
      </dgm:t>
    </dgm:pt>
    <dgm:pt modelId="{F2F3B49C-65AA-48C4-BABF-5514810DC70A}" type="sibTrans" cxnId="{36845045-7F33-41D7-8709-EBFA94217AB0}">
      <dgm:prSet/>
      <dgm:spPr/>
      <dgm:t>
        <a:bodyPr/>
        <a:lstStyle/>
        <a:p>
          <a:endParaRPr lang="en-US"/>
        </a:p>
      </dgm:t>
    </dgm:pt>
    <dgm:pt modelId="{6F156F94-9691-4DE3-B419-1522BF1C5205}">
      <dgm:prSet/>
      <dgm:spPr/>
      <dgm:t>
        <a:bodyPr anchor="t" anchorCtr="0"/>
        <a:lstStyle/>
        <a:p>
          <a:pPr>
            <a:lnSpc>
              <a:spcPct val="100000"/>
            </a:lnSpc>
          </a:pPr>
          <a:r>
            <a:rPr lang="en-US" b="1" dirty="0" err="1"/>
            <a:t>minikube</a:t>
          </a:r>
          <a:r>
            <a:rPr lang="en-US" b="1" dirty="0"/>
            <a:t> </a:t>
          </a:r>
          <a:r>
            <a:rPr lang="en-US" dirty="0"/>
            <a:t>is local Kubernetes, focusing on making it easy to learn and develop for Kubernetes.</a:t>
          </a:r>
        </a:p>
      </dgm:t>
    </dgm:pt>
    <dgm:pt modelId="{29B7C388-7B20-4B60-8FEC-CD21F9D9BCB5}" type="parTrans" cxnId="{AFE540F2-821F-4402-B26E-EAC92ABE679E}">
      <dgm:prSet/>
      <dgm:spPr/>
      <dgm:t>
        <a:bodyPr/>
        <a:lstStyle/>
        <a:p>
          <a:endParaRPr lang="en-US"/>
        </a:p>
      </dgm:t>
    </dgm:pt>
    <dgm:pt modelId="{9DFCEDFF-B59F-4F88-8611-D6B3BDAB2FD5}" type="sibTrans" cxnId="{AFE540F2-821F-4402-B26E-EAC92ABE679E}">
      <dgm:prSet/>
      <dgm:spPr/>
      <dgm:t>
        <a:bodyPr/>
        <a:lstStyle/>
        <a:p>
          <a:endParaRPr lang="en-US"/>
        </a:p>
      </dgm:t>
    </dgm:pt>
    <dgm:pt modelId="{DE85E084-8BCB-B249-A61A-18DDC6EBAD63}">
      <dgm:prSet/>
      <dgm:spPr/>
      <dgm:t>
        <a:bodyPr/>
        <a:lstStyle/>
        <a:p>
          <a:pPr>
            <a:lnSpc>
              <a:spcPct val="100000"/>
            </a:lnSpc>
          </a:pPr>
          <a:r>
            <a:rPr lang="en-US" dirty="0"/>
            <a:t>Manages containerized workloads and services.</a:t>
          </a:r>
        </a:p>
      </dgm:t>
    </dgm:pt>
    <dgm:pt modelId="{3E86D27E-C31F-CE41-8FC0-116A4CF9A911}" type="parTrans" cxnId="{36F64300-54CF-5C42-8469-FC3917AB0CD5}">
      <dgm:prSet/>
      <dgm:spPr/>
      <dgm:t>
        <a:bodyPr/>
        <a:lstStyle/>
        <a:p>
          <a:endParaRPr lang="en-US"/>
        </a:p>
      </dgm:t>
    </dgm:pt>
    <dgm:pt modelId="{1FC2A2CE-7C75-C54C-ACA2-871FFA64A00B}" type="sibTrans" cxnId="{36F64300-54CF-5C42-8469-FC3917AB0CD5}">
      <dgm:prSet/>
      <dgm:spPr/>
      <dgm:t>
        <a:bodyPr/>
        <a:lstStyle/>
        <a:p>
          <a:endParaRPr lang="en-US"/>
        </a:p>
      </dgm:t>
    </dgm:pt>
    <dgm:pt modelId="{E9C863E3-B415-B54A-844C-9D157F4D0F3D}">
      <dgm:prSet/>
      <dgm:spPr/>
      <dgm:t>
        <a:bodyPr/>
        <a:lstStyle/>
        <a:p>
          <a:pPr>
            <a:lnSpc>
              <a:spcPct val="100000"/>
            </a:lnSpc>
          </a:pPr>
          <a:r>
            <a:rPr lang="en-US" dirty="0"/>
            <a:t>Facilitates both declarative configuration and automation</a:t>
          </a:r>
        </a:p>
      </dgm:t>
    </dgm:pt>
    <dgm:pt modelId="{D476F163-6110-4B47-96A9-B2A0FE749AE8}" type="parTrans" cxnId="{C87B2EF8-6A24-D744-94ED-CB4DDFFE77BA}">
      <dgm:prSet/>
      <dgm:spPr/>
      <dgm:t>
        <a:bodyPr/>
        <a:lstStyle/>
        <a:p>
          <a:endParaRPr lang="en-US"/>
        </a:p>
      </dgm:t>
    </dgm:pt>
    <dgm:pt modelId="{55B469FC-ED2E-FC4B-A3D5-8A34B9ECD184}" type="sibTrans" cxnId="{C87B2EF8-6A24-D744-94ED-CB4DDFFE77BA}">
      <dgm:prSet/>
      <dgm:spPr/>
      <dgm:t>
        <a:bodyPr/>
        <a:lstStyle/>
        <a:p>
          <a:endParaRPr lang="en-US"/>
        </a:p>
      </dgm:t>
    </dgm:pt>
    <dgm:pt modelId="{08179A04-E8BB-45BE-B032-680F631CD1DC}" type="pres">
      <dgm:prSet presAssocID="{42A79C86-708B-4848-B014-7E01E2464432}" presName="root" presStyleCnt="0">
        <dgm:presLayoutVars>
          <dgm:dir/>
          <dgm:resizeHandles val="exact"/>
        </dgm:presLayoutVars>
      </dgm:prSet>
      <dgm:spPr/>
    </dgm:pt>
    <dgm:pt modelId="{4C3D1F95-70DA-4137-B104-B63FD186C747}" type="pres">
      <dgm:prSet presAssocID="{A73941F9-1C22-4B55-BC44-8546F703293B}" presName="compNode" presStyleCnt="0"/>
      <dgm:spPr/>
    </dgm:pt>
    <dgm:pt modelId="{DCD67157-8170-4DCE-BCFF-43E79FEB6BBC}" type="pres">
      <dgm:prSet presAssocID="{A73941F9-1C22-4B55-BC44-8546F703293B}" presName="bgRect" presStyleLbl="bgShp" presStyleIdx="0" presStyleCnt="9"/>
      <dgm:spPr/>
    </dgm:pt>
    <dgm:pt modelId="{91F4B492-0C49-4D84-A7AB-40C0988A64F1}" type="pres">
      <dgm:prSet presAssocID="{A73941F9-1C22-4B55-BC44-8546F703293B}"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a:noFill/>
        </a:ln>
      </dgm:spPr>
    </dgm:pt>
    <dgm:pt modelId="{51D52FDD-8632-4F57-A137-9A557CAC89ED}" type="pres">
      <dgm:prSet presAssocID="{A73941F9-1C22-4B55-BC44-8546F703293B}" presName="spaceRect" presStyleCnt="0"/>
      <dgm:spPr/>
    </dgm:pt>
    <dgm:pt modelId="{613633B3-F35B-4749-916B-8A65E71527B7}" type="pres">
      <dgm:prSet presAssocID="{A73941F9-1C22-4B55-BC44-8546F703293B}" presName="parTx" presStyleLbl="revTx" presStyleIdx="0" presStyleCnt="9" custScaleX="102815">
        <dgm:presLayoutVars>
          <dgm:chMax val="0"/>
          <dgm:chPref val="0"/>
        </dgm:presLayoutVars>
      </dgm:prSet>
      <dgm:spPr/>
    </dgm:pt>
    <dgm:pt modelId="{513DFC89-D0DA-40DB-8D43-F0AE1A77E21A}" type="pres">
      <dgm:prSet presAssocID="{00521E98-AB89-4FC7-8718-1873F3197084}" presName="sibTrans" presStyleCnt="0"/>
      <dgm:spPr/>
    </dgm:pt>
    <dgm:pt modelId="{87CDF6BA-0B5E-4C40-AF41-F96460120C06}" type="pres">
      <dgm:prSet presAssocID="{DE85E084-8BCB-B249-A61A-18DDC6EBAD63}" presName="compNode" presStyleCnt="0"/>
      <dgm:spPr/>
    </dgm:pt>
    <dgm:pt modelId="{53439383-2216-044D-8922-70EC6A23D806}" type="pres">
      <dgm:prSet presAssocID="{DE85E084-8BCB-B249-A61A-18DDC6EBAD63}" presName="bgRect" presStyleLbl="bgShp" presStyleIdx="1" presStyleCnt="9"/>
      <dgm:spPr/>
    </dgm:pt>
    <dgm:pt modelId="{17457A70-1172-1F46-86FD-C13008219D94}" type="pres">
      <dgm:prSet presAssocID="{DE85E084-8BCB-B249-A61A-18DDC6EBAD63}" presName="iconRect" presStyleLbl="node1" presStyleIdx="1" presStyleCnt="9"/>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1CFC36ED-C503-9A40-A083-5C1AA0DD2001}" type="pres">
      <dgm:prSet presAssocID="{DE85E084-8BCB-B249-A61A-18DDC6EBAD63}" presName="spaceRect" presStyleCnt="0"/>
      <dgm:spPr/>
    </dgm:pt>
    <dgm:pt modelId="{67173B80-B31E-7F4E-AA44-3633500A76C5}" type="pres">
      <dgm:prSet presAssocID="{DE85E084-8BCB-B249-A61A-18DDC6EBAD63}" presName="parTx" presStyleLbl="revTx" presStyleIdx="1" presStyleCnt="9" custScaleX="102812">
        <dgm:presLayoutVars>
          <dgm:chMax val="0"/>
          <dgm:chPref val="0"/>
        </dgm:presLayoutVars>
      </dgm:prSet>
      <dgm:spPr/>
    </dgm:pt>
    <dgm:pt modelId="{A4AED93C-7656-0A48-B0F0-1DED7E0626E0}" type="pres">
      <dgm:prSet presAssocID="{1FC2A2CE-7C75-C54C-ACA2-871FFA64A00B}" presName="sibTrans" presStyleCnt="0"/>
      <dgm:spPr/>
    </dgm:pt>
    <dgm:pt modelId="{D5C6E54F-9F07-9348-8FB6-9CAE709A934D}" type="pres">
      <dgm:prSet presAssocID="{E9C863E3-B415-B54A-844C-9D157F4D0F3D}" presName="compNode" presStyleCnt="0"/>
      <dgm:spPr/>
    </dgm:pt>
    <dgm:pt modelId="{1B878D08-0C9C-FF4A-B16B-AD87736735D7}" type="pres">
      <dgm:prSet presAssocID="{E9C863E3-B415-B54A-844C-9D157F4D0F3D}" presName="bgRect" presStyleLbl="bgShp" presStyleIdx="2" presStyleCnt="9"/>
      <dgm:spPr/>
    </dgm:pt>
    <dgm:pt modelId="{7BB7C322-FDFC-4944-9186-10A9CA935840}" type="pres">
      <dgm:prSet presAssocID="{E9C863E3-B415-B54A-844C-9D157F4D0F3D}" presName="iconRect" presStyleLbl="node1" presStyleIdx="2" presStyleCnt="9"/>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52ADCA4C-5A28-8343-AB22-E37008C1DEF0}" type="pres">
      <dgm:prSet presAssocID="{E9C863E3-B415-B54A-844C-9D157F4D0F3D}" presName="spaceRect" presStyleCnt="0"/>
      <dgm:spPr/>
    </dgm:pt>
    <dgm:pt modelId="{D14922CC-C5AD-C942-9705-CF6560313793}" type="pres">
      <dgm:prSet presAssocID="{E9C863E3-B415-B54A-844C-9D157F4D0F3D}" presName="parTx" presStyleLbl="revTx" presStyleIdx="2" presStyleCnt="9" custScaleX="102812">
        <dgm:presLayoutVars>
          <dgm:chMax val="0"/>
          <dgm:chPref val="0"/>
        </dgm:presLayoutVars>
      </dgm:prSet>
      <dgm:spPr/>
    </dgm:pt>
    <dgm:pt modelId="{765E303A-D518-D54A-B9D3-403E54630653}" type="pres">
      <dgm:prSet presAssocID="{55B469FC-ED2E-FC4B-A3D5-8A34B9ECD184}" presName="sibTrans" presStyleCnt="0"/>
      <dgm:spPr/>
    </dgm:pt>
    <dgm:pt modelId="{BEAB5B5A-B287-4B54-9F69-2576C0231EE6}" type="pres">
      <dgm:prSet presAssocID="{00AA2DAD-E747-48C9-A8DB-2094A22E1841}" presName="compNode" presStyleCnt="0"/>
      <dgm:spPr/>
    </dgm:pt>
    <dgm:pt modelId="{FF2CC794-1DD1-437C-BC08-297712B8A79C}" type="pres">
      <dgm:prSet presAssocID="{00AA2DAD-E747-48C9-A8DB-2094A22E1841}" presName="bgRect" presStyleLbl="bgShp" presStyleIdx="3" presStyleCnt="9"/>
      <dgm:spPr/>
    </dgm:pt>
    <dgm:pt modelId="{C050F512-CAB1-43EF-81B4-563318E2A56E}" type="pres">
      <dgm:prSet presAssocID="{00AA2DAD-E747-48C9-A8DB-2094A22E1841}" presName="iconRect" presStyleLbl="node1" presStyleIdx="3" presStyleCnt="9"/>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cales of Justice"/>
        </a:ext>
      </dgm:extLst>
    </dgm:pt>
    <dgm:pt modelId="{C329329C-A1D3-413F-875F-259FAA88B450}" type="pres">
      <dgm:prSet presAssocID="{00AA2DAD-E747-48C9-A8DB-2094A22E1841}" presName="spaceRect" presStyleCnt="0"/>
      <dgm:spPr/>
    </dgm:pt>
    <dgm:pt modelId="{09A7634E-FAA7-4818-9F4A-06849412EF4C}" type="pres">
      <dgm:prSet presAssocID="{00AA2DAD-E747-48C9-A8DB-2094A22E1841}" presName="parTx" presStyleLbl="revTx" presStyleIdx="3" presStyleCnt="9" custScaleX="102812">
        <dgm:presLayoutVars>
          <dgm:chMax val="0"/>
          <dgm:chPref val="0"/>
        </dgm:presLayoutVars>
      </dgm:prSet>
      <dgm:spPr/>
    </dgm:pt>
    <dgm:pt modelId="{21819964-73A4-4FDC-8A14-13AB7893007F}" type="pres">
      <dgm:prSet presAssocID="{2654FE82-7906-4834-836A-336B2C2E5FA8}" presName="sibTrans" presStyleCnt="0"/>
      <dgm:spPr/>
    </dgm:pt>
    <dgm:pt modelId="{28AD8A33-557D-44F6-AD27-3A0D819D7B89}" type="pres">
      <dgm:prSet presAssocID="{3DD9E694-71F4-4469-A95B-D7847F67B2DC}" presName="compNode" presStyleCnt="0"/>
      <dgm:spPr/>
    </dgm:pt>
    <dgm:pt modelId="{28A3F32C-6991-49C6-BBAB-AF7005AF9D5D}" type="pres">
      <dgm:prSet presAssocID="{3DD9E694-71F4-4469-A95B-D7847F67B2DC}" presName="bgRect" presStyleLbl="bgShp" presStyleIdx="4" presStyleCnt="9"/>
      <dgm:spPr/>
    </dgm:pt>
    <dgm:pt modelId="{67D184FD-E13E-4AFE-9D31-6A087C889C7A}" type="pres">
      <dgm:prSet presAssocID="{3DD9E694-71F4-4469-A95B-D7847F67B2DC}" presName="iconRect" presStyleLbl="node1" presStyleIdx="4" presStyleCnt="9"/>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55C8A955-8C0B-4386-9A1C-10D022C311FB}" type="pres">
      <dgm:prSet presAssocID="{3DD9E694-71F4-4469-A95B-D7847F67B2DC}" presName="spaceRect" presStyleCnt="0"/>
      <dgm:spPr/>
    </dgm:pt>
    <dgm:pt modelId="{B1053E35-33FB-451D-9B7F-A24EA03BD94E}" type="pres">
      <dgm:prSet presAssocID="{3DD9E694-71F4-4469-A95B-D7847F67B2DC}" presName="parTx" presStyleLbl="revTx" presStyleIdx="4" presStyleCnt="9" custScaleX="102812">
        <dgm:presLayoutVars>
          <dgm:chMax val="0"/>
          <dgm:chPref val="0"/>
        </dgm:presLayoutVars>
      </dgm:prSet>
      <dgm:spPr/>
    </dgm:pt>
    <dgm:pt modelId="{2AEDCF2E-2533-4059-B808-94ADB8D1050B}" type="pres">
      <dgm:prSet presAssocID="{583A1C5B-9F2C-4B15-993B-12120F5C5C3D}" presName="sibTrans" presStyleCnt="0"/>
      <dgm:spPr/>
    </dgm:pt>
    <dgm:pt modelId="{673F6ED9-E488-4F2D-98D4-300FD916E502}" type="pres">
      <dgm:prSet presAssocID="{9AFFC415-92C9-4786-BE03-22AE4D7ADCEF}" presName="compNode" presStyleCnt="0"/>
      <dgm:spPr/>
    </dgm:pt>
    <dgm:pt modelId="{80015482-FA8F-4A9D-B3A9-FF202469FA9F}" type="pres">
      <dgm:prSet presAssocID="{9AFFC415-92C9-4786-BE03-22AE4D7ADCEF}" presName="bgRect" presStyleLbl="bgShp" presStyleIdx="5" presStyleCnt="9"/>
      <dgm:spPr/>
    </dgm:pt>
    <dgm:pt modelId="{01E83EDD-2C00-464E-93CC-63430C0CFE1F}" type="pres">
      <dgm:prSet presAssocID="{9AFFC415-92C9-4786-BE03-22AE4D7ADCEF}" presName="iconRect" presStyleLbl="node1" presStyleIdx="5" presStyleCnt="9"/>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Gears"/>
        </a:ext>
      </dgm:extLst>
    </dgm:pt>
    <dgm:pt modelId="{4D4F596A-B220-4812-8272-C18E55D9A50D}" type="pres">
      <dgm:prSet presAssocID="{9AFFC415-92C9-4786-BE03-22AE4D7ADCEF}" presName="spaceRect" presStyleCnt="0"/>
      <dgm:spPr/>
    </dgm:pt>
    <dgm:pt modelId="{F34947FD-4CBC-48E9-91CD-5EC6D43AFFE4}" type="pres">
      <dgm:prSet presAssocID="{9AFFC415-92C9-4786-BE03-22AE4D7ADCEF}" presName="parTx" presStyleLbl="revTx" presStyleIdx="5" presStyleCnt="9" custScaleX="102812">
        <dgm:presLayoutVars>
          <dgm:chMax val="0"/>
          <dgm:chPref val="0"/>
        </dgm:presLayoutVars>
      </dgm:prSet>
      <dgm:spPr/>
    </dgm:pt>
    <dgm:pt modelId="{D7FA1E82-633D-40AE-9348-4E206A1D6E3A}" type="pres">
      <dgm:prSet presAssocID="{9424DAF7-8791-4D45-8CDB-357183ABAD56}" presName="sibTrans" presStyleCnt="0"/>
      <dgm:spPr/>
    </dgm:pt>
    <dgm:pt modelId="{BDF16562-03B3-405B-9644-C92048DD6248}" type="pres">
      <dgm:prSet presAssocID="{6E272074-788B-4D31-A9FA-0DBD9AEC7A0D}" presName="compNode" presStyleCnt="0"/>
      <dgm:spPr/>
    </dgm:pt>
    <dgm:pt modelId="{01481AE8-0100-4669-8F6F-F8DC5B1EFF88}" type="pres">
      <dgm:prSet presAssocID="{6E272074-788B-4D31-A9FA-0DBD9AEC7A0D}" presName="bgRect" presStyleLbl="bgShp" presStyleIdx="6" presStyleCnt="9"/>
      <dgm:spPr/>
    </dgm:pt>
    <dgm:pt modelId="{67C751C8-DE63-4732-856C-3731B6351D3A}" type="pres">
      <dgm:prSet presAssocID="{6E272074-788B-4D31-A9FA-0DBD9AEC7A0D}" presName="iconRect" presStyleLbl="node1" presStyleIdx="6" presStyleCnt="9"/>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Plant"/>
        </a:ext>
      </dgm:extLst>
    </dgm:pt>
    <dgm:pt modelId="{35CDCE15-7D03-4447-94F3-0E1B3DAC8B44}" type="pres">
      <dgm:prSet presAssocID="{6E272074-788B-4D31-A9FA-0DBD9AEC7A0D}" presName="spaceRect" presStyleCnt="0"/>
      <dgm:spPr/>
    </dgm:pt>
    <dgm:pt modelId="{91F2A2B9-8614-4B79-97DE-747217462E85}" type="pres">
      <dgm:prSet presAssocID="{6E272074-788B-4D31-A9FA-0DBD9AEC7A0D}" presName="parTx" presStyleLbl="revTx" presStyleIdx="6" presStyleCnt="9" custScaleX="102812">
        <dgm:presLayoutVars>
          <dgm:chMax val="0"/>
          <dgm:chPref val="0"/>
        </dgm:presLayoutVars>
      </dgm:prSet>
      <dgm:spPr/>
    </dgm:pt>
    <dgm:pt modelId="{E10321A4-5BD7-43A1-8052-DA57FDBA0391}" type="pres">
      <dgm:prSet presAssocID="{1FBB88C5-A1D2-45CB-8C96-037064D2D562}" presName="sibTrans" presStyleCnt="0"/>
      <dgm:spPr/>
    </dgm:pt>
    <dgm:pt modelId="{1989C3F9-A4F0-40A2-A85A-B2E32E12D998}" type="pres">
      <dgm:prSet presAssocID="{94B0DA8A-BD80-4C18-8494-471B24782D8E}" presName="compNode" presStyleCnt="0"/>
      <dgm:spPr/>
    </dgm:pt>
    <dgm:pt modelId="{7DDBDCE4-2701-4526-8CBA-D874963CA9D4}" type="pres">
      <dgm:prSet presAssocID="{94B0DA8A-BD80-4C18-8494-471B24782D8E}" presName="bgRect" presStyleLbl="bgShp" presStyleIdx="7" presStyleCnt="9"/>
      <dgm:spPr/>
    </dgm:pt>
    <dgm:pt modelId="{DAE5BC6B-B366-4F2B-BEAF-9BAF59C6E680}" type="pres">
      <dgm:prSet presAssocID="{94B0DA8A-BD80-4C18-8494-471B24782D8E}" presName="iconRect" presStyleLbl="node1" presStyleIdx="7" presStyleCnt="9"/>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Lock"/>
        </a:ext>
      </dgm:extLst>
    </dgm:pt>
    <dgm:pt modelId="{A1FED8C7-ACB6-41E0-9ED1-B41C3BC36468}" type="pres">
      <dgm:prSet presAssocID="{94B0DA8A-BD80-4C18-8494-471B24782D8E}" presName="spaceRect" presStyleCnt="0"/>
      <dgm:spPr/>
    </dgm:pt>
    <dgm:pt modelId="{F0A45E94-90BF-4A91-8F87-2FCC8591DE58}" type="pres">
      <dgm:prSet presAssocID="{94B0DA8A-BD80-4C18-8494-471B24782D8E}" presName="parTx" presStyleLbl="revTx" presStyleIdx="7" presStyleCnt="9" custScaleX="102812">
        <dgm:presLayoutVars>
          <dgm:chMax val="0"/>
          <dgm:chPref val="0"/>
        </dgm:presLayoutVars>
      </dgm:prSet>
      <dgm:spPr/>
    </dgm:pt>
    <dgm:pt modelId="{48FA0D04-62F9-4E2F-AF27-0DD29BDBE888}" type="pres">
      <dgm:prSet presAssocID="{F2F3B49C-65AA-48C4-BABF-5514810DC70A}" presName="sibTrans" presStyleCnt="0"/>
      <dgm:spPr/>
    </dgm:pt>
    <dgm:pt modelId="{C6C4E958-92B1-48F7-B6C3-1E1837208952}" type="pres">
      <dgm:prSet presAssocID="{6F156F94-9691-4DE3-B419-1522BF1C5205}" presName="compNode" presStyleCnt="0"/>
      <dgm:spPr/>
    </dgm:pt>
    <dgm:pt modelId="{0AD35C9A-6A82-473C-BBF2-24EAA6F80EA0}" type="pres">
      <dgm:prSet presAssocID="{6F156F94-9691-4DE3-B419-1522BF1C5205}" presName="bgRect" presStyleLbl="bgShp" presStyleIdx="8" presStyleCnt="9"/>
      <dgm:spPr/>
    </dgm:pt>
    <dgm:pt modelId="{64873931-9531-4CB5-87F5-986415C7079E}" type="pres">
      <dgm:prSet presAssocID="{6F156F94-9691-4DE3-B419-1522BF1C5205}" presName="iconRect" presStyleLbl="node1" presStyleIdx="8" presStyleCnt="9"/>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Map with pin"/>
        </a:ext>
      </dgm:extLst>
    </dgm:pt>
    <dgm:pt modelId="{E3A0EBEB-788A-4005-8372-718915F2AB4D}" type="pres">
      <dgm:prSet presAssocID="{6F156F94-9691-4DE3-B419-1522BF1C5205}" presName="spaceRect" presStyleCnt="0"/>
      <dgm:spPr/>
    </dgm:pt>
    <dgm:pt modelId="{C5709318-4580-40B7-8A34-45FC655B5CE4}" type="pres">
      <dgm:prSet presAssocID="{6F156F94-9691-4DE3-B419-1522BF1C5205}" presName="parTx" presStyleLbl="revTx" presStyleIdx="8" presStyleCnt="9" custScaleX="104120" custLinFactNeighborY="4221">
        <dgm:presLayoutVars>
          <dgm:chMax val="0"/>
          <dgm:chPref val="0"/>
        </dgm:presLayoutVars>
      </dgm:prSet>
      <dgm:spPr/>
    </dgm:pt>
  </dgm:ptLst>
  <dgm:cxnLst>
    <dgm:cxn modelId="{36F64300-54CF-5C42-8469-FC3917AB0CD5}" srcId="{42A79C86-708B-4848-B014-7E01E2464432}" destId="{DE85E084-8BCB-B249-A61A-18DDC6EBAD63}" srcOrd="1" destOrd="0" parTransId="{3E86D27E-C31F-CE41-8FC0-116A4CF9A911}" sibTransId="{1FC2A2CE-7C75-C54C-ACA2-871FFA64A00B}"/>
    <dgm:cxn modelId="{24C23510-5C99-B04E-9BF0-5D966F92210B}" type="presOf" srcId="{E9C863E3-B415-B54A-844C-9D157F4D0F3D}" destId="{D14922CC-C5AD-C942-9705-CF6560313793}" srcOrd="0" destOrd="0" presId="urn:microsoft.com/office/officeart/2018/2/layout/IconVerticalSolidList"/>
    <dgm:cxn modelId="{95952E23-F266-5E42-8BBE-D9502310ADA9}" type="presOf" srcId="{DE85E084-8BCB-B249-A61A-18DDC6EBAD63}" destId="{67173B80-B31E-7F4E-AA44-3633500A76C5}" srcOrd="0" destOrd="0" presId="urn:microsoft.com/office/officeart/2018/2/layout/IconVerticalSolidList"/>
    <dgm:cxn modelId="{36845045-7F33-41D7-8709-EBFA94217AB0}" srcId="{42A79C86-708B-4848-B014-7E01E2464432}" destId="{94B0DA8A-BD80-4C18-8494-471B24782D8E}" srcOrd="7" destOrd="0" parTransId="{7BD0E38E-B136-48E7-83B0-35AF283DEA84}" sibTransId="{F2F3B49C-65AA-48C4-BABF-5514810DC70A}"/>
    <dgm:cxn modelId="{D26EF345-921A-4AF7-9ED6-063BA4291898}" type="presOf" srcId="{6E272074-788B-4D31-A9FA-0DBD9AEC7A0D}" destId="{91F2A2B9-8614-4B79-97DE-747217462E85}" srcOrd="0" destOrd="0" presId="urn:microsoft.com/office/officeart/2018/2/layout/IconVerticalSolidList"/>
    <dgm:cxn modelId="{080C5A51-E91D-4839-AD4F-054500C00EDC}" type="presOf" srcId="{94B0DA8A-BD80-4C18-8494-471B24782D8E}" destId="{F0A45E94-90BF-4A91-8F87-2FCC8591DE58}" srcOrd="0" destOrd="0" presId="urn:microsoft.com/office/officeart/2018/2/layout/IconVerticalSolidList"/>
    <dgm:cxn modelId="{32709C6C-9CCF-4ABA-AE57-301ABA028856}" srcId="{42A79C86-708B-4848-B014-7E01E2464432}" destId="{A73941F9-1C22-4B55-BC44-8546F703293B}" srcOrd="0" destOrd="0" parTransId="{6BA16512-7ABC-46D4-BA14-80716636488A}" sibTransId="{00521E98-AB89-4FC7-8718-1873F3197084}"/>
    <dgm:cxn modelId="{9E051488-DA4F-437A-931C-0C5620AA75C6}" type="presOf" srcId="{00AA2DAD-E747-48C9-A8DB-2094A22E1841}" destId="{09A7634E-FAA7-4818-9F4A-06849412EF4C}" srcOrd="0" destOrd="0" presId="urn:microsoft.com/office/officeart/2018/2/layout/IconVerticalSolidList"/>
    <dgm:cxn modelId="{FA409D91-06B2-468E-A3F4-200C4FCCBE19}" srcId="{42A79C86-708B-4848-B014-7E01E2464432}" destId="{9AFFC415-92C9-4786-BE03-22AE4D7ADCEF}" srcOrd="5" destOrd="0" parTransId="{232D2CB1-3B90-47CB-8F3D-6933BC71CE19}" sibTransId="{9424DAF7-8791-4D45-8CDB-357183ABAD56}"/>
    <dgm:cxn modelId="{193F6EA9-6912-4906-AF13-E221573EC595}" type="presOf" srcId="{9AFFC415-92C9-4786-BE03-22AE4D7ADCEF}" destId="{F34947FD-4CBC-48E9-91CD-5EC6D43AFFE4}" srcOrd="0" destOrd="0" presId="urn:microsoft.com/office/officeart/2018/2/layout/IconVerticalSolidList"/>
    <dgm:cxn modelId="{7337ABBA-DED5-42AC-8234-C64AC2BC2110}" type="presOf" srcId="{3DD9E694-71F4-4469-A95B-D7847F67B2DC}" destId="{B1053E35-33FB-451D-9B7F-A24EA03BD94E}" srcOrd="0" destOrd="0" presId="urn:microsoft.com/office/officeart/2018/2/layout/IconVerticalSolidList"/>
    <dgm:cxn modelId="{8615D7BA-87D8-45BF-91F6-3018BD500120}" type="presOf" srcId="{A73941F9-1C22-4B55-BC44-8546F703293B}" destId="{613633B3-F35B-4749-916B-8A65E71527B7}" srcOrd="0" destOrd="0" presId="urn:microsoft.com/office/officeart/2018/2/layout/IconVerticalSolidList"/>
    <dgm:cxn modelId="{4B6066CB-C66F-4408-A3B2-CD9C1885FC0E}" type="presOf" srcId="{6F156F94-9691-4DE3-B419-1522BF1C5205}" destId="{C5709318-4580-40B7-8A34-45FC655B5CE4}" srcOrd="0" destOrd="0" presId="urn:microsoft.com/office/officeart/2018/2/layout/IconVerticalSolidList"/>
    <dgm:cxn modelId="{451E09CD-D2AE-4100-8206-82BCFBDDA3F0}" srcId="{42A79C86-708B-4848-B014-7E01E2464432}" destId="{6E272074-788B-4D31-A9FA-0DBD9AEC7A0D}" srcOrd="6" destOrd="0" parTransId="{AB515318-FE6A-47E4-9F49-98A1F47FFD66}" sibTransId="{1FBB88C5-A1D2-45CB-8C96-037064D2D562}"/>
    <dgm:cxn modelId="{193B08D9-3047-430E-B902-2A742740C23C}" srcId="{42A79C86-708B-4848-B014-7E01E2464432}" destId="{00AA2DAD-E747-48C9-A8DB-2094A22E1841}" srcOrd="3" destOrd="0" parTransId="{5ED21027-58EC-4C33-915F-36669D7AA3CC}" sibTransId="{2654FE82-7906-4834-836A-336B2C2E5FA8}"/>
    <dgm:cxn modelId="{940CDADD-48F2-4C99-A658-7088C7159CFD}" srcId="{42A79C86-708B-4848-B014-7E01E2464432}" destId="{3DD9E694-71F4-4469-A95B-D7847F67B2DC}" srcOrd="4" destOrd="0" parTransId="{10AA5E26-AAFE-4FF0-92D6-06A65DD8D385}" sibTransId="{583A1C5B-9F2C-4B15-993B-12120F5C5C3D}"/>
    <dgm:cxn modelId="{0E028FEB-345A-4073-B3CB-7DFE82E5FFFA}" type="presOf" srcId="{42A79C86-708B-4848-B014-7E01E2464432}" destId="{08179A04-E8BB-45BE-B032-680F631CD1DC}" srcOrd="0" destOrd="0" presId="urn:microsoft.com/office/officeart/2018/2/layout/IconVerticalSolidList"/>
    <dgm:cxn modelId="{AFE540F2-821F-4402-B26E-EAC92ABE679E}" srcId="{42A79C86-708B-4848-B014-7E01E2464432}" destId="{6F156F94-9691-4DE3-B419-1522BF1C5205}" srcOrd="8" destOrd="0" parTransId="{29B7C388-7B20-4B60-8FEC-CD21F9D9BCB5}" sibTransId="{9DFCEDFF-B59F-4F88-8611-D6B3BDAB2FD5}"/>
    <dgm:cxn modelId="{C87B2EF8-6A24-D744-94ED-CB4DDFFE77BA}" srcId="{42A79C86-708B-4848-B014-7E01E2464432}" destId="{E9C863E3-B415-B54A-844C-9D157F4D0F3D}" srcOrd="2" destOrd="0" parTransId="{D476F163-6110-4B47-96A9-B2A0FE749AE8}" sibTransId="{55B469FC-ED2E-FC4B-A3D5-8A34B9ECD184}"/>
    <dgm:cxn modelId="{832BC009-B869-48B4-A885-4E84066A4E5D}" type="presParOf" srcId="{08179A04-E8BB-45BE-B032-680F631CD1DC}" destId="{4C3D1F95-70DA-4137-B104-B63FD186C747}" srcOrd="0" destOrd="0" presId="urn:microsoft.com/office/officeart/2018/2/layout/IconVerticalSolidList"/>
    <dgm:cxn modelId="{0B63FEAC-8D08-4F6B-BF4E-D351C8BE8DA7}" type="presParOf" srcId="{4C3D1F95-70DA-4137-B104-B63FD186C747}" destId="{DCD67157-8170-4DCE-BCFF-43E79FEB6BBC}" srcOrd="0" destOrd="0" presId="urn:microsoft.com/office/officeart/2018/2/layout/IconVerticalSolidList"/>
    <dgm:cxn modelId="{B4920E3C-DC3A-4279-AE7B-77B41CC68344}" type="presParOf" srcId="{4C3D1F95-70DA-4137-B104-B63FD186C747}" destId="{91F4B492-0C49-4D84-A7AB-40C0988A64F1}" srcOrd="1" destOrd="0" presId="urn:microsoft.com/office/officeart/2018/2/layout/IconVerticalSolidList"/>
    <dgm:cxn modelId="{47ADE25E-33AE-45C2-9224-93904CE9149F}" type="presParOf" srcId="{4C3D1F95-70DA-4137-B104-B63FD186C747}" destId="{51D52FDD-8632-4F57-A137-9A557CAC89ED}" srcOrd="2" destOrd="0" presId="urn:microsoft.com/office/officeart/2018/2/layout/IconVerticalSolidList"/>
    <dgm:cxn modelId="{D7D11A11-477C-4989-A1E2-905FF7B2A465}" type="presParOf" srcId="{4C3D1F95-70DA-4137-B104-B63FD186C747}" destId="{613633B3-F35B-4749-916B-8A65E71527B7}" srcOrd="3" destOrd="0" presId="urn:microsoft.com/office/officeart/2018/2/layout/IconVerticalSolidList"/>
    <dgm:cxn modelId="{FB55E889-1215-423D-805E-D60907CAF727}" type="presParOf" srcId="{08179A04-E8BB-45BE-B032-680F631CD1DC}" destId="{513DFC89-D0DA-40DB-8D43-F0AE1A77E21A}" srcOrd="1" destOrd="0" presId="urn:microsoft.com/office/officeart/2018/2/layout/IconVerticalSolidList"/>
    <dgm:cxn modelId="{DC899B23-0222-C842-AA8E-C9431D420D63}" type="presParOf" srcId="{08179A04-E8BB-45BE-B032-680F631CD1DC}" destId="{87CDF6BA-0B5E-4C40-AF41-F96460120C06}" srcOrd="2" destOrd="0" presId="urn:microsoft.com/office/officeart/2018/2/layout/IconVerticalSolidList"/>
    <dgm:cxn modelId="{3BC1E943-EB53-764A-952C-0EB5AF4C3EA8}" type="presParOf" srcId="{87CDF6BA-0B5E-4C40-AF41-F96460120C06}" destId="{53439383-2216-044D-8922-70EC6A23D806}" srcOrd="0" destOrd="0" presId="urn:microsoft.com/office/officeart/2018/2/layout/IconVerticalSolidList"/>
    <dgm:cxn modelId="{EEC79932-BBCB-3F43-9055-7BE1D54C55D9}" type="presParOf" srcId="{87CDF6BA-0B5E-4C40-AF41-F96460120C06}" destId="{17457A70-1172-1F46-86FD-C13008219D94}" srcOrd="1" destOrd="0" presId="urn:microsoft.com/office/officeart/2018/2/layout/IconVerticalSolidList"/>
    <dgm:cxn modelId="{A4181703-7813-2849-A39A-A41634A995B5}" type="presParOf" srcId="{87CDF6BA-0B5E-4C40-AF41-F96460120C06}" destId="{1CFC36ED-C503-9A40-A083-5C1AA0DD2001}" srcOrd="2" destOrd="0" presId="urn:microsoft.com/office/officeart/2018/2/layout/IconVerticalSolidList"/>
    <dgm:cxn modelId="{B64CDE8F-F8FD-1646-847B-4E23717A3CDA}" type="presParOf" srcId="{87CDF6BA-0B5E-4C40-AF41-F96460120C06}" destId="{67173B80-B31E-7F4E-AA44-3633500A76C5}" srcOrd="3" destOrd="0" presId="urn:microsoft.com/office/officeart/2018/2/layout/IconVerticalSolidList"/>
    <dgm:cxn modelId="{4EE50ADD-F61B-9D48-A236-10CD0FA37192}" type="presParOf" srcId="{08179A04-E8BB-45BE-B032-680F631CD1DC}" destId="{A4AED93C-7656-0A48-B0F0-1DED7E0626E0}" srcOrd="3" destOrd="0" presId="urn:microsoft.com/office/officeart/2018/2/layout/IconVerticalSolidList"/>
    <dgm:cxn modelId="{80C7DA6A-F6BA-6E4B-A3C2-07AC046C3CFB}" type="presParOf" srcId="{08179A04-E8BB-45BE-B032-680F631CD1DC}" destId="{D5C6E54F-9F07-9348-8FB6-9CAE709A934D}" srcOrd="4" destOrd="0" presId="urn:microsoft.com/office/officeart/2018/2/layout/IconVerticalSolidList"/>
    <dgm:cxn modelId="{B07AA46B-9F3E-4F48-AC6B-1BA375CB2242}" type="presParOf" srcId="{D5C6E54F-9F07-9348-8FB6-9CAE709A934D}" destId="{1B878D08-0C9C-FF4A-B16B-AD87736735D7}" srcOrd="0" destOrd="0" presId="urn:microsoft.com/office/officeart/2018/2/layout/IconVerticalSolidList"/>
    <dgm:cxn modelId="{6F84B303-FC4D-E249-96B4-8932CAF66093}" type="presParOf" srcId="{D5C6E54F-9F07-9348-8FB6-9CAE709A934D}" destId="{7BB7C322-FDFC-4944-9186-10A9CA935840}" srcOrd="1" destOrd="0" presId="urn:microsoft.com/office/officeart/2018/2/layout/IconVerticalSolidList"/>
    <dgm:cxn modelId="{11F87D13-89F1-A445-975D-74EDBD86AC8A}" type="presParOf" srcId="{D5C6E54F-9F07-9348-8FB6-9CAE709A934D}" destId="{52ADCA4C-5A28-8343-AB22-E37008C1DEF0}" srcOrd="2" destOrd="0" presId="urn:microsoft.com/office/officeart/2018/2/layout/IconVerticalSolidList"/>
    <dgm:cxn modelId="{21BF65A0-AC4D-C748-A4D8-5A55095FC6DF}" type="presParOf" srcId="{D5C6E54F-9F07-9348-8FB6-9CAE709A934D}" destId="{D14922CC-C5AD-C942-9705-CF6560313793}" srcOrd="3" destOrd="0" presId="urn:microsoft.com/office/officeart/2018/2/layout/IconVerticalSolidList"/>
    <dgm:cxn modelId="{1B26009B-9988-6449-A974-299B2457ACAA}" type="presParOf" srcId="{08179A04-E8BB-45BE-B032-680F631CD1DC}" destId="{765E303A-D518-D54A-B9D3-403E54630653}" srcOrd="5" destOrd="0" presId="urn:microsoft.com/office/officeart/2018/2/layout/IconVerticalSolidList"/>
    <dgm:cxn modelId="{443F5817-45E6-4BD2-80CC-7A3C6D3FF72F}" type="presParOf" srcId="{08179A04-E8BB-45BE-B032-680F631CD1DC}" destId="{BEAB5B5A-B287-4B54-9F69-2576C0231EE6}" srcOrd="6" destOrd="0" presId="urn:microsoft.com/office/officeart/2018/2/layout/IconVerticalSolidList"/>
    <dgm:cxn modelId="{E9B19EB3-739E-4D11-B889-0427726DAED3}" type="presParOf" srcId="{BEAB5B5A-B287-4B54-9F69-2576C0231EE6}" destId="{FF2CC794-1DD1-437C-BC08-297712B8A79C}" srcOrd="0" destOrd="0" presId="urn:microsoft.com/office/officeart/2018/2/layout/IconVerticalSolidList"/>
    <dgm:cxn modelId="{E5F652FF-A0FD-4F33-A86A-BFC9599BB161}" type="presParOf" srcId="{BEAB5B5A-B287-4B54-9F69-2576C0231EE6}" destId="{C050F512-CAB1-43EF-81B4-563318E2A56E}" srcOrd="1" destOrd="0" presId="urn:microsoft.com/office/officeart/2018/2/layout/IconVerticalSolidList"/>
    <dgm:cxn modelId="{9F5239E8-2F86-4DDE-B0EC-49AB2E73EC65}" type="presParOf" srcId="{BEAB5B5A-B287-4B54-9F69-2576C0231EE6}" destId="{C329329C-A1D3-413F-875F-259FAA88B450}" srcOrd="2" destOrd="0" presId="urn:microsoft.com/office/officeart/2018/2/layout/IconVerticalSolidList"/>
    <dgm:cxn modelId="{B6FBB246-E22F-475E-B1AF-442CDAD9218D}" type="presParOf" srcId="{BEAB5B5A-B287-4B54-9F69-2576C0231EE6}" destId="{09A7634E-FAA7-4818-9F4A-06849412EF4C}" srcOrd="3" destOrd="0" presId="urn:microsoft.com/office/officeart/2018/2/layout/IconVerticalSolidList"/>
    <dgm:cxn modelId="{16B6AB6B-5911-403E-B290-EDE25FF26211}" type="presParOf" srcId="{08179A04-E8BB-45BE-B032-680F631CD1DC}" destId="{21819964-73A4-4FDC-8A14-13AB7893007F}" srcOrd="7" destOrd="0" presId="urn:microsoft.com/office/officeart/2018/2/layout/IconVerticalSolidList"/>
    <dgm:cxn modelId="{7A8F9F99-8059-4C42-8925-63181AA07424}" type="presParOf" srcId="{08179A04-E8BB-45BE-B032-680F631CD1DC}" destId="{28AD8A33-557D-44F6-AD27-3A0D819D7B89}" srcOrd="8" destOrd="0" presId="urn:microsoft.com/office/officeart/2018/2/layout/IconVerticalSolidList"/>
    <dgm:cxn modelId="{E8C06B17-6FC6-4E0C-8CB4-4BCA613AB644}" type="presParOf" srcId="{28AD8A33-557D-44F6-AD27-3A0D819D7B89}" destId="{28A3F32C-6991-49C6-BBAB-AF7005AF9D5D}" srcOrd="0" destOrd="0" presId="urn:microsoft.com/office/officeart/2018/2/layout/IconVerticalSolidList"/>
    <dgm:cxn modelId="{C3823188-D9EA-45CA-946F-0838B5FD1752}" type="presParOf" srcId="{28AD8A33-557D-44F6-AD27-3A0D819D7B89}" destId="{67D184FD-E13E-4AFE-9D31-6A087C889C7A}" srcOrd="1" destOrd="0" presId="urn:microsoft.com/office/officeart/2018/2/layout/IconVerticalSolidList"/>
    <dgm:cxn modelId="{B037C39C-BDE3-4900-8F66-1E8375677F29}" type="presParOf" srcId="{28AD8A33-557D-44F6-AD27-3A0D819D7B89}" destId="{55C8A955-8C0B-4386-9A1C-10D022C311FB}" srcOrd="2" destOrd="0" presId="urn:microsoft.com/office/officeart/2018/2/layout/IconVerticalSolidList"/>
    <dgm:cxn modelId="{76D96500-C9FB-41E5-A3CB-EDF8108579CB}" type="presParOf" srcId="{28AD8A33-557D-44F6-AD27-3A0D819D7B89}" destId="{B1053E35-33FB-451D-9B7F-A24EA03BD94E}" srcOrd="3" destOrd="0" presId="urn:microsoft.com/office/officeart/2018/2/layout/IconVerticalSolidList"/>
    <dgm:cxn modelId="{AC8D2A2E-E55A-49F5-B994-739B2933A7CF}" type="presParOf" srcId="{08179A04-E8BB-45BE-B032-680F631CD1DC}" destId="{2AEDCF2E-2533-4059-B808-94ADB8D1050B}" srcOrd="9" destOrd="0" presId="urn:microsoft.com/office/officeart/2018/2/layout/IconVerticalSolidList"/>
    <dgm:cxn modelId="{C0A9CA45-0D3A-45AE-A897-DE6A0349F29F}" type="presParOf" srcId="{08179A04-E8BB-45BE-B032-680F631CD1DC}" destId="{673F6ED9-E488-4F2D-98D4-300FD916E502}" srcOrd="10" destOrd="0" presId="urn:microsoft.com/office/officeart/2018/2/layout/IconVerticalSolidList"/>
    <dgm:cxn modelId="{56ED54AA-7840-4F4C-971F-954AD4240285}" type="presParOf" srcId="{673F6ED9-E488-4F2D-98D4-300FD916E502}" destId="{80015482-FA8F-4A9D-B3A9-FF202469FA9F}" srcOrd="0" destOrd="0" presId="urn:microsoft.com/office/officeart/2018/2/layout/IconVerticalSolidList"/>
    <dgm:cxn modelId="{43F7E451-6E4D-477F-85C1-C0F7E50358AC}" type="presParOf" srcId="{673F6ED9-E488-4F2D-98D4-300FD916E502}" destId="{01E83EDD-2C00-464E-93CC-63430C0CFE1F}" srcOrd="1" destOrd="0" presId="urn:microsoft.com/office/officeart/2018/2/layout/IconVerticalSolidList"/>
    <dgm:cxn modelId="{ABE51FB8-104E-439E-AA75-ABB23DE081DC}" type="presParOf" srcId="{673F6ED9-E488-4F2D-98D4-300FD916E502}" destId="{4D4F596A-B220-4812-8272-C18E55D9A50D}" srcOrd="2" destOrd="0" presId="urn:microsoft.com/office/officeart/2018/2/layout/IconVerticalSolidList"/>
    <dgm:cxn modelId="{D07B74EB-9FDE-4600-874D-A1FADF955B61}" type="presParOf" srcId="{673F6ED9-E488-4F2D-98D4-300FD916E502}" destId="{F34947FD-4CBC-48E9-91CD-5EC6D43AFFE4}" srcOrd="3" destOrd="0" presId="urn:microsoft.com/office/officeart/2018/2/layout/IconVerticalSolidList"/>
    <dgm:cxn modelId="{0B4BDDD0-A1D7-44F3-ADF5-C65084D796CF}" type="presParOf" srcId="{08179A04-E8BB-45BE-B032-680F631CD1DC}" destId="{D7FA1E82-633D-40AE-9348-4E206A1D6E3A}" srcOrd="11" destOrd="0" presId="urn:microsoft.com/office/officeart/2018/2/layout/IconVerticalSolidList"/>
    <dgm:cxn modelId="{414FF3E3-BF7C-455B-8073-90B7843B63EC}" type="presParOf" srcId="{08179A04-E8BB-45BE-B032-680F631CD1DC}" destId="{BDF16562-03B3-405B-9644-C92048DD6248}" srcOrd="12" destOrd="0" presId="urn:microsoft.com/office/officeart/2018/2/layout/IconVerticalSolidList"/>
    <dgm:cxn modelId="{FD0231F3-E35B-432A-AF0A-CB0E45409C70}" type="presParOf" srcId="{BDF16562-03B3-405B-9644-C92048DD6248}" destId="{01481AE8-0100-4669-8F6F-F8DC5B1EFF88}" srcOrd="0" destOrd="0" presId="urn:microsoft.com/office/officeart/2018/2/layout/IconVerticalSolidList"/>
    <dgm:cxn modelId="{FB2DC4A8-81D2-466D-92D9-97DFA991CFF9}" type="presParOf" srcId="{BDF16562-03B3-405B-9644-C92048DD6248}" destId="{67C751C8-DE63-4732-856C-3731B6351D3A}" srcOrd="1" destOrd="0" presId="urn:microsoft.com/office/officeart/2018/2/layout/IconVerticalSolidList"/>
    <dgm:cxn modelId="{1965343C-57F6-4C96-B1FE-E198123A5625}" type="presParOf" srcId="{BDF16562-03B3-405B-9644-C92048DD6248}" destId="{35CDCE15-7D03-4447-94F3-0E1B3DAC8B44}" srcOrd="2" destOrd="0" presId="urn:microsoft.com/office/officeart/2018/2/layout/IconVerticalSolidList"/>
    <dgm:cxn modelId="{C9F3FDF1-04BF-4804-A5C8-CFDD851F33AD}" type="presParOf" srcId="{BDF16562-03B3-405B-9644-C92048DD6248}" destId="{91F2A2B9-8614-4B79-97DE-747217462E85}" srcOrd="3" destOrd="0" presId="urn:microsoft.com/office/officeart/2018/2/layout/IconVerticalSolidList"/>
    <dgm:cxn modelId="{042396B3-A364-4E0D-B503-B9B33C0F3161}" type="presParOf" srcId="{08179A04-E8BB-45BE-B032-680F631CD1DC}" destId="{E10321A4-5BD7-43A1-8052-DA57FDBA0391}" srcOrd="13" destOrd="0" presId="urn:microsoft.com/office/officeart/2018/2/layout/IconVerticalSolidList"/>
    <dgm:cxn modelId="{C9A2A532-39CC-4EF9-A6CB-15C03BDB47E2}" type="presParOf" srcId="{08179A04-E8BB-45BE-B032-680F631CD1DC}" destId="{1989C3F9-A4F0-40A2-A85A-B2E32E12D998}" srcOrd="14" destOrd="0" presId="urn:microsoft.com/office/officeart/2018/2/layout/IconVerticalSolidList"/>
    <dgm:cxn modelId="{979CBD80-E5FC-47EF-88D0-908DD4B5A517}" type="presParOf" srcId="{1989C3F9-A4F0-40A2-A85A-B2E32E12D998}" destId="{7DDBDCE4-2701-4526-8CBA-D874963CA9D4}" srcOrd="0" destOrd="0" presId="urn:microsoft.com/office/officeart/2018/2/layout/IconVerticalSolidList"/>
    <dgm:cxn modelId="{BA113203-8B91-4B59-AC22-FC8E1EB2299D}" type="presParOf" srcId="{1989C3F9-A4F0-40A2-A85A-B2E32E12D998}" destId="{DAE5BC6B-B366-4F2B-BEAF-9BAF59C6E680}" srcOrd="1" destOrd="0" presId="urn:microsoft.com/office/officeart/2018/2/layout/IconVerticalSolidList"/>
    <dgm:cxn modelId="{755EA423-3FCB-41EF-90F8-152D55AA9AB8}" type="presParOf" srcId="{1989C3F9-A4F0-40A2-A85A-B2E32E12D998}" destId="{A1FED8C7-ACB6-41E0-9ED1-B41C3BC36468}" srcOrd="2" destOrd="0" presId="urn:microsoft.com/office/officeart/2018/2/layout/IconVerticalSolidList"/>
    <dgm:cxn modelId="{0AFCCF55-3619-4A0D-9870-CA6A56AE9BE7}" type="presParOf" srcId="{1989C3F9-A4F0-40A2-A85A-B2E32E12D998}" destId="{F0A45E94-90BF-4A91-8F87-2FCC8591DE58}" srcOrd="3" destOrd="0" presId="urn:microsoft.com/office/officeart/2018/2/layout/IconVerticalSolidList"/>
    <dgm:cxn modelId="{45CEA242-AF44-42CD-B863-AF8685316BA9}" type="presParOf" srcId="{08179A04-E8BB-45BE-B032-680F631CD1DC}" destId="{48FA0D04-62F9-4E2F-AF27-0DD29BDBE888}" srcOrd="15" destOrd="0" presId="urn:microsoft.com/office/officeart/2018/2/layout/IconVerticalSolidList"/>
    <dgm:cxn modelId="{E516D66B-0783-4AF7-B804-1814C5337B48}" type="presParOf" srcId="{08179A04-E8BB-45BE-B032-680F631CD1DC}" destId="{C6C4E958-92B1-48F7-B6C3-1E1837208952}" srcOrd="16" destOrd="0" presId="urn:microsoft.com/office/officeart/2018/2/layout/IconVerticalSolidList"/>
    <dgm:cxn modelId="{58AF0472-EB39-44B0-A421-8FCC11CD76DF}" type="presParOf" srcId="{C6C4E958-92B1-48F7-B6C3-1E1837208952}" destId="{0AD35C9A-6A82-473C-BBF2-24EAA6F80EA0}" srcOrd="0" destOrd="0" presId="urn:microsoft.com/office/officeart/2018/2/layout/IconVerticalSolidList"/>
    <dgm:cxn modelId="{CE550A6E-8D02-46B9-97BF-46632A8D0314}" type="presParOf" srcId="{C6C4E958-92B1-48F7-B6C3-1E1837208952}" destId="{64873931-9531-4CB5-87F5-986415C7079E}" srcOrd="1" destOrd="0" presId="urn:microsoft.com/office/officeart/2018/2/layout/IconVerticalSolidList"/>
    <dgm:cxn modelId="{A7836ABE-C697-4404-A80E-C3149F577E70}" type="presParOf" srcId="{C6C4E958-92B1-48F7-B6C3-1E1837208952}" destId="{E3A0EBEB-788A-4005-8372-718915F2AB4D}" srcOrd="2" destOrd="0" presId="urn:microsoft.com/office/officeart/2018/2/layout/IconVerticalSolidList"/>
    <dgm:cxn modelId="{C29752C2-2E76-4483-B38D-145196ADBEBC}" type="presParOf" srcId="{C6C4E958-92B1-48F7-B6C3-1E1837208952}" destId="{C5709318-4580-40B7-8A34-45FC655B5CE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E7114B-6DA4-466D-8361-0F4D0DAA41B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3F66FC-3CC0-4E01-A607-D91568115344}">
      <dgm:prSet custT="1"/>
      <dgm:spPr/>
      <dgm:t>
        <a:bodyPr/>
        <a:lstStyle/>
        <a:p>
          <a:r>
            <a:rPr lang="en-US" sz="1800" b="0" dirty="0"/>
            <a:t>The package manager for Kubernetes</a:t>
          </a:r>
        </a:p>
      </dgm:t>
    </dgm:pt>
    <dgm:pt modelId="{30F167E4-FCA1-413C-A2C5-0DAE72B84446}" type="parTrans" cxnId="{DB45E416-845D-47B2-B104-3B580A5F9A23}">
      <dgm:prSet/>
      <dgm:spPr/>
      <dgm:t>
        <a:bodyPr/>
        <a:lstStyle/>
        <a:p>
          <a:endParaRPr lang="en-US"/>
        </a:p>
      </dgm:t>
    </dgm:pt>
    <dgm:pt modelId="{A36FD57F-FBBF-475B-976D-8CA8FF3345F1}" type="sibTrans" cxnId="{DB45E416-845D-47B2-B104-3B580A5F9A23}">
      <dgm:prSet/>
      <dgm:spPr/>
      <dgm:t>
        <a:bodyPr/>
        <a:lstStyle/>
        <a:p>
          <a:endParaRPr lang="en-US"/>
        </a:p>
      </dgm:t>
    </dgm:pt>
    <dgm:pt modelId="{86D54D1D-DA62-42FB-8A8E-2E4E2CE8AFA7}">
      <dgm:prSet custT="1"/>
      <dgm:spPr/>
      <dgm:t>
        <a:bodyPr/>
        <a:lstStyle/>
        <a:p>
          <a:r>
            <a:rPr lang="en-US" sz="1800" dirty="0"/>
            <a:t>Helm Charts help you define, install, and upgrade even the most complex Kubernetes application.</a:t>
          </a:r>
        </a:p>
      </dgm:t>
    </dgm:pt>
    <dgm:pt modelId="{1451BEE5-42BF-4FFC-B8F4-6C642F7AF45C}" type="parTrans" cxnId="{59D1E328-03F2-4959-9FC9-10E6E14ACED5}">
      <dgm:prSet/>
      <dgm:spPr/>
      <dgm:t>
        <a:bodyPr/>
        <a:lstStyle/>
        <a:p>
          <a:endParaRPr lang="en-US"/>
        </a:p>
      </dgm:t>
    </dgm:pt>
    <dgm:pt modelId="{687A93B0-62C0-47D1-9B7D-29735A10ED3A}" type="sibTrans" cxnId="{59D1E328-03F2-4959-9FC9-10E6E14ACED5}">
      <dgm:prSet/>
      <dgm:spPr/>
      <dgm:t>
        <a:bodyPr/>
        <a:lstStyle/>
        <a:p>
          <a:endParaRPr lang="en-US"/>
        </a:p>
      </dgm:t>
    </dgm:pt>
    <dgm:pt modelId="{AC88BB78-51AB-4F7F-871A-FA9E4845601F}">
      <dgm:prSet custT="1"/>
      <dgm:spPr/>
      <dgm:t>
        <a:bodyPr/>
        <a:lstStyle/>
        <a:p>
          <a:r>
            <a:rPr lang="en-US" sz="1800" dirty="0"/>
            <a:t>Charts are easy to create, version, share, and publish </a:t>
          </a:r>
        </a:p>
      </dgm:t>
    </dgm:pt>
    <dgm:pt modelId="{D8671D32-83EF-4062-9DAD-143BA495D706}" type="parTrans" cxnId="{DA5C4AE4-47D6-44F2-9D12-A03D4F542AFA}">
      <dgm:prSet/>
      <dgm:spPr/>
      <dgm:t>
        <a:bodyPr/>
        <a:lstStyle/>
        <a:p>
          <a:endParaRPr lang="en-US"/>
        </a:p>
      </dgm:t>
    </dgm:pt>
    <dgm:pt modelId="{47141CED-2A2E-447B-9280-39FCD51F4A5C}" type="sibTrans" cxnId="{DA5C4AE4-47D6-44F2-9D12-A03D4F542AFA}">
      <dgm:prSet/>
      <dgm:spPr/>
      <dgm:t>
        <a:bodyPr/>
        <a:lstStyle/>
        <a:p>
          <a:endParaRPr lang="en-US"/>
        </a:p>
      </dgm:t>
    </dgm:pt>
    <dgm:pt modelId="{F202AB35-CB5D-47FC-B2C2-50182CDEB141}" type="pres">
      <dgm:prSet presAssocID="{2DE7114B-6DA4-466D-8361-0F4D0DAA41B5}" presName="root" presStyleCnt="0">
        <dgm:presLayoutVars>
          <dgm:dir/>
          <dgm:resizeHandles val="exact"/>
        </dgm:presLayoutVars>
      </dgm:prSet>
      <dgm:spPr/>
    </dgm:pt>
    <dgm:pt modelId="{9FF28BD4-C82A-4F85-B8DF-4F0159DD54CB}" type="pres">
      <dgm:prSet presAssocID="{B83F66FC-3CC0-4E01-A607-D91568115344}" presName="compNode" presStyleCnt="0"/>
      <dgm:spPr/>
    </dgm:pt>
    <dgm:pt modelId="{8943AF99-09D9-4D98-8D01-5A15DC0EED76}" type="pres">
      <dgm:prSet presAssocID="{B83F66FC-3CC0-4E01-A607-D915681153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3CE3F2C6-8FE7-4DA9-8FA0-FF3EC0E2656C}" type="pres">
      <dgm:prSet presAssocID="{B83F66FC-3CC0-4E01-A607-D91568115344}" presName="spaceRect" presStyleCnt="0"/>
      <dgm:spPr/>
    </dgm:pt>
    <dgm:pt modelId="{4517A206-F569-4176-BCB7-8CF5F2D1656B}" type="pres">
      <dgm:prSet presAssocID="{B83F66FC-3CC0-4E01-A607-D91568115344}" presName="textRect" presStyleLbl="revTx" presStyleIdx="0" presStyleCnt="3">
        <dgm:presLayoutVars>
          <dgm:chMax val="1"/>
          <dgm:chPref val="1"/>
        </dgm:presLayoutVars>
      </dgm:prSet>
      <dgm:spPr/>
    </dgm:pt>
    <dgm:pt modelId="{711FDB1D-A21C-42C3-B270-2CC7D367B359}" type="pres">
      <dgm:prSet presAssocID="{A36FD57F-FBBF-475B-976D-8CA8FF3345F1}" presName="sibTrans" presStyleCnt="0"/>
      <dgm:spPr/>
    </dgm:pt>
    <dgm:pt modelId="{B8A8F690-5D83-477D-AB74-2937E57C2453}" type="pres">
      <dgm:prSet presAssocID="{86D54D1D-DA62-42FB-8A8E-2E4E2CE8AFA7}" presName="compNode" presStyleCnt="0"/>
      <dgm:spPr/>
    </dgm:pt>
    <dgm:pt modelId="{C441D9A4-15A1-4DD1-A282-F72A3C8F8F9B}" type="pres">
      <dgm:prSet presAssocID="{86D54D1D-DA62-42FB-8A8E-2E4E2CE8AF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05A7389-570E-4B1A-B3BF-53D9A5DA96FB}" type="pres">
      <dgm:prSet presAssocID="{86D54D1D-DA62-42FB-8A8E-2E4E2CE8AFA7}" presName="spaceRect" presStyleCnt="0"/>
      <dgm:spPr/>
    </dgm:pt>
    <dgm:pt modelId="{B0E75C70-DAD1-4B37-B756-3FCBD924BBAA}" type="pres">
      <dgm:prSet presAssocID="{86D54D1D-DA62-42FB-8A8E-2E4E2CE8AFA7}" presName="textRect" presStyleLbl="revTx" presStyleIdx="1" presStyleCnt="3">
        <dgm:presLayoutVars>
          <dgm:chMax val="1"/>
          <dgm:chPref val="1"/>
        </dgm:presLayoutVars>
      </dgm:prSet>
      <dgm:spPr/>
    </dgm:pt>
    <dgm:pt modelId="{BA78512A-5040-4185-8120-D9C061130E35}" type="pres">
      <dgm:prSet presAssocID="{687A93B0-62C0-47D1-9B7D-29735A10ED3A}" presName="sibTrans" presStyleCnt="0"/>
      <dgm:spPr/>
    </dgm:pt>
    <dgm:pt modelId="{DFCB84EA-64D1-449D-BB48-C586B25D6AF2}" type="pres">
      <dgm:prSet presAssocID="{AC88BB78-51AB-4F7F-871A-FA9E4845601F}" presName="compNode" presStyleCnt="0"/>
      <dgm:spPr/>
    </dgm:pt>
    <dgm:pt modelId="{C801E9FB-F1F5-4657-97E2-A6CBB796E784}" type="pres">
      <dgm:prSet presAssocID="{AC88BB78-51AB-4F7F-871A-FA9E484560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1D5A16E9-64E4-4E70-BA3E-1AA5FA0B52EC}" type="pres">
      <dgm:prSet presAssocID="{AC88BB78-51AB-4F7F-871A-FA9E4845601F}" presName="spaceRect" presStyleCnt="0"/>
      <dgm:spPr/>
    </dgm:pt>
    <dgm:pt modelId="{546C6F68-0601-4EFB-97D7-AF5358541619}" type="pres">
      <dgm:prSet presAssocID="{AC88BB78-51AB-4F7F-871A-FA9E4845601F}" presName="textRect" presStyleLbl="revTx" presStyleIdx="2" presStyleCnt="3">
        <dgm:presLayoutVars>
          <dgm:chMax val="1"/>
          <dgm:chPref val="1"/>
        </dgm:presLayoutVars>
      </dgm:prSet>
      <dgm:spPr/>
    </dgm:pt>
  </dgm:ptLst>
  <dgm:cxnLst>
    <dgm:cxn modelId="{DB45E416-845D-47B2-B104-3B580A5F9A23}" srcId="{2DE7114B-6DA4-466D-8361-0F4D0DAA41B5}" destId="{B83F66FC-3CC0-4E01-A607-D91568115344}" srcOrd="0" destOrd="0" parTransId="{30F167E4-FCA1-413C-A2C5-0DAE72B84446}" sibTransId="{A36FD57F-FBBF-475B-976D-8CA8FF3345F1}"/>
    <dgm:cxn modelId="{B4FF281A-B1E7-431E-A569-6FDA40676D76}" type="presOf" srcId="{AC88BB78-51AB-4F7F-871A-FA9E4845601F}" destId="{546C6F68-0601-4EFB-97D7-AF5358541619}" srcOrd="0" destOrd="0" presId="urn:microsoft.com/office/officeart/2018/2/layout/IconLabelList"/>
    <dgm:cxn modelId="{59D1E328-03F2-4959-9FC9-10E6E14ACED5}" srcId="{2DE7114B-6DA4-466D-8361-0F4D0DAA41B5}" destId="{86D54D1D-DA62-42FB-8A8E-2E4E2CE8AFA7}" srcOrd="1" destOrd="0" parTransId="{1451BEE5-42BF-4FFC-B8F4-6C642F7AF45C}" sibTransId="{687A93B0-62C0-47D1-9B7D-29735A10ED3A}"/>
    <dgm:cxn modelId="{EB615E83-7DC0-4206-8486-56E11C9BDC80}" type="presOf" srcId="{86D54D1D-DA62-42FB-8A8E-2E4E2CE8AFA7}" destId="{B0E75C70-DAD1-4B37-B756-3FCBD924BBAA}" srcOrd="0" destOrd="0" presId="urn:microsoft.com/office/officeart/2018/2/layout/IconLabelList"/>
    <dgm:cxn modelId="{F6B13595-147C-4A79-ADF9-123FBBEA34E7}" type="presOf" srcId="{B83F66FC-3CC0-4E01-A607-D91568115344}" destId="{4517A206-F569-4176-BCB7-8CF5F2D1656B}" srcOrd="0" destOrd="0" presId="urn:microsoft.com/office/officeart/2018/2/layout/IconLabelList"/>
    <dgm:cxn modelId="{72D4DAB7-0AC6-43FA-8BE3-78C5F1C06B35}" type="presOf" srcId="{2DE7114B-6DA4-466D-8361-0F4D0DAA41B5}" destId="{F202AB35-CB5D-47FC-B2C2-50182CDEB141}" srcOrd="0" destOrd="0" presId="urn:microsoft.com/office/officeart/2018/2/layout/IconLabelList"/>
    <dgm:cxn modelId="{DA5C4AE4-47D6-44F2-9D12-A03D4F542AFA}" srcId="{2DE7114B-6DA4-466D-8361-0F4D0DAA41B5}" destId="{AC88BB78-51AB-4F7F-871A-FA9E4845601F}" srcOrd="2" destOrd="0" parTransId="{D8671D32-83EF-4062-9DAD-143BA495D706}" sibTransId="{47141CED-2A2E-447B-9280-39FCD51F4A5C}"/>
    <dgm:cxn modelId="{D7D14F4A-3D5A-4C63-960A-402F002A9AEE}" type="presParOf" srcId="{F202AB35-CB5D-47FC-B2C2-50182CDEB141}" destId="{9FF28BD4-C82A-4F85-B8DF-4F0159DD54CB}" srcOrd="0" destOrd="0" presId="urn:microsoft.com/office/officeart/2018/2/layout/IconLabelList"/>
    <dgm:cxn modelId="{7D5C6D10-B92E-41BD-B098-B9B1946DF01E}" type="presParOf" srcId="{9FF28BD4-C82A-4F85-B8DF-4F0159DD54CB}" destId="{8943AF99-09D9-4D98-8D01-5A15DC0EED76}" srcOrd="0" destOrd="0" presId="urn:microsoft.com/office/officeart/2018/2/layout/IconLabelList"/>
    <dgm:cxn modelId="{0970BE6C-3FC4-4F8E-B502-0F7AED94E4F0}" type="presParOf" srcId="{9FF28BD4-C82A-4F85-B8DF-4F0159DD54CB}" destId="{3CE3F2C6-8FE7-4DA9-8FA0-FF3EC0E2656C}" srcOrd="1" destOrd="0" presId="urn:microsoft.com/office/officeart/2018/2/layout/IconLabelList"/>
    <dgm:cxn modelId="{748D9A66-7BC0-4A57-BF12-E08F4EB2C155}" type="presParOf" srcId="{9FF28BD4-C82A-4F85-B8DF-4F0159DD54CB}" destId="{4517A206-F569-4176-BCB7-8CF5F2D1656B}" srcOrd="2" destOrd="0" presId="urn:microsoft.com/office/officeart/2018/2/layout/IconLabelList"/>
    <dgm:cxn modelId="{5470832B-EE8E-4FED-AEF5-23099D908065}" type="presParOf" srcId="{F202AB35-CB5D-47FC-B2C2-50182CDEB141}" destId="{711FDB1D-A21C-42C3-B270-2CC7D367B359}" srcOrd="1" destOrd="0" presId="urn:microsoft.com/office/officeart/2018/2/layout/IconLabelList"/>
    <dgm:cxn modelId="{D087C56A-6EEF-4728-98FB-11D8CB16227A}" type="presParOf" srcId="{F202AB35-CB5D-47FC-B2C2-50182CDEB141}" destId="{B8A8F690-5D83-477D-AB74-2937E57C2453}" srcOrd="2" destOrd="0" presId="urn:microsoft.com/office/officeart/2018/2/layout/IconLabelList"/>
    <dgm:cxn modelId="{3C4C4C86-9418-4096-B26C-A813AAC4AECE}" type="presParOf" srcId="{B8A8F690-5D83-477D-AB74-2937E57C2453}" destId="{C441D9A4-15A1-4DD1-A282-F72A3C8F8F9B}" srcOrd="0" destOrd="0" presId="urn:microsoft.com/office/officeart/2018/2/layout/IconLabelList"/>
    <dgm:cxn modelId="{773B5669-67BF-4523-91FF-0C38178685C1}" type="presParOf" srcId="{B8A8F690-5D83-477D-AB74-2937E57C2453}" destId="{605A7389-570E-4B1A-B3BF-53D9A5DA96FB}" srcOrd="1" destOrd="0" presId="urn:microsoft.com/office/officeart/2018/2/layout/IconLabelList"/>
    <dgm:cxn modelId="{FD4D4903-E83D-46E1-9502-AE3256CE2443}" type="presParOf" srcId="{B8A8F690-5D83-477D-AB74-2937E57C2453}" destId="{B0E75C70-DAD1-4B37-B756-3FCBD924BBAA}" srcOrd="2" destOrd="0" presId="urn:microsoft.com/office/officeart/2018/2/layout/IconLabelList"/>
    <dgm:cxn modelId="{E996C975-8FF1-43EA-8DB8-272350C7A6CC}" type="presParOf" srcId="{F202AB35-CB5D-47FC-B2C2-50182CDEB141}" destId="{BA78512A-5040-4185-8120-D9C061130E35}" srcOrd="3" destOrd="0" presId="urn:microsoft.com/office/officeart/2018/2/layout/IconLabelList"/>
    <dgm:cxn modelId="{C6191FAD-D26E-4A1A-89EE-2E99393F3EDD}" type="presParOf" srcId="{F202AB35-CB5D-47FC-B2C2-50182CDEB141}" destId="{DFCB84EA-64D1-449D-BB48-C586B25D6AF2}" srcOrd="4" destOrd="0" presId="urn:microsoft.com/office/officeart/2018/2/layout/IconLabelList"/>
    <dgm:cxn modelId="{6AF0ED08-914C-41E9-8A3A-5957D7AA103C}" type="presParOf" srcId="{DFCB84EA-64D1-449D-BB48-C586B25D6AF2}" destId="{C801E9FB-F1F5-4657-97E2-A6CBB796E784}" srcOrd="0" destOrd="0" presId="urn:microsoft.com/office/officeart/2018/2/layout/IconLabelList"/>
    <dgm:cxn modelId="{29B718FB-F9DC-4700-88B7-690A66B1E34C}" type="presParOf" srcId="{DFCB84EA-64D1-449D-BB48-C586B25D6AF2}" destId="{1D5A16E9-64E4-4E70-BA3E-1AA5FA0B52EC}" srcOrd="1" destOrd="0" presId="urn:microsoft.com/office/officeart/2018/2/layout/IconLabelList"/>
    <dgm:cxn modelId="{3D6A20AD-B1DD-4E45-9EF1-2A7CDAE924FD}" type="presParOf" srcId="{DFCB84EA-64D1-449D-BB48-C586B25D6AF2}" destId="{546C6F68-0601-4EFB-97D7-AF535854161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5F57BB-A45A-422F-805A-DD4469599282}" type="doc">
      <dgm:prSet loTypeId="urn:microsoft.com/office/officeart/2016/7/layout/VerticalHollowActionList" loCatId="List" qsTypeId="urn:microsoft.com/office/officeart/2005/8/quickstyle/simple2" qsCatId="simple" csTypeId="urn:microsoft.com/office/officeart/2005/8/colors/accent5_2" csCatId="accent5" phldr="1"/>
      <dgm:spPr/>
      <dgm:t>
        <a:bodyPr/>
        <a:lstStyle/>
        <a:p>
          <a:endParaRPr lang="en-US"/>
        </a:p>
      </dgm:t>
    </dgm:pt>
    <dgm:pt modelId="{1366EBF6-9161-4EC4-9BE6-DDE96512255B}">
      <dgm:prSet custT="1"/>
      <dgm:spPr/>
      <dgm:t>
        <a:bodyPr/>
        <a:lstStyle/>
        <a:p>
          <a:r>
            <a:rPr lang="en-US" sz="2400" dirty="0"/>
            <a:t>go get </a:t>
          </a:r>
        </a:p>
      </dgm:t>
    </dgm:pt>
    <dgm:pt modelId="{6A2D4C47-C660-4CE2-9D83-858B9962D3D4}" type="parTrans" cxnId="{2DE8B7D6-3F4E-4169-B1B7-A8CA8CD07CEB}">
      <dgm:prSet/>
      <dgm:spPr/>
      <dgm:t>
        <a:bodyPr/>
        <a:lstStyle/>
        <a:p>
          <a:endParaRPr lang="en-US"/>
        </a:p>
      </dgm:t>
    </dgm:pt>
    <dgm:pt modelId="{7D6153F8-639B-4337-BE16-5DFB12B84191}" type="sibTrans" cxnId="{2DE8B7D6-3F4E-4169-B1B7-A8CA8CD07CEB}">
      <dgm:prSet/>
      <dgm:spPr/>
      <dgm:t>
        <a:bodyPr/>
        <a:lstStyle/>
        <a:p>
          <a:endParaRPr lang="en-US"/>
        </a:p>
      </dgm:t>
    </dgm:pt>
    <dgm:pt modelId="{95EADC2B-2C9B-49BF-A01E-1C1A71CE6AE2}">
      <dgm:prSet custT="1"/>
      <dgm:spPr/>
      <dgm:t>
        <a:bodyPr/>
        <a:lstStyle/>
        <a:p>
          <a:r>
            <a:rPr lang="en-US" sz="1800" dirty="0" err="1"/>
            <a:t>go.opentelemetry.io</a:t>
          </a:r>
          <a:r>
            <a:rPr lang="en-US" sz="1800" dirty="0"/>
            <a:t>/</a:t>
          </a:r>
          <a:r>
            <a:rPr lang="en-US" sz="1800" dirty="0" err="1"/>
            <a:t>otel</a:t>
          </a:r>
          <a:r>
            <a:rPr lang="en-US" sz="1800" dirty="0"/>
            <a:t>/</a:t>
          </a:r>
          <a:r>
            <a:rPr lang="en-US" sz="1800" dirty="0" err="1"/>
            <a:t>sdk</a:t>
          </a:r>
          <a:r>
            <a:rPr lang="en-US" sz="1800" dirty="0"/>
            <a:t>/trace</a:t>
          </a:r>
        </a:p>
      </dgm:t>
    </dgm:pt>
    <dgm:pt modelId="{4C75486A-AD40-4E09-B1E9-EF0C6DD05965}" type="parTrans" cxnId="{8D4C97BA-C934-4DED-BE9E-18E3E723A604}">
      <dgm:prSet/>
      <dgm:spPr/>
      <dgm:t>
        <a:bodyPr/>
        <a:lstStyle/>
        <a:p>
          <a:endParaRPr lang="en-US"/>
        </a:p>
      </dgm:t>
    </dgm:pt>
    <dgm:pt modelId="{605AD9A1-B574-4A54-BF49-1C690154EA26}" type="sibTrans" cxnId="{8D4C97BA-C934-4DED-BE9E-18E3E723A604}">
      <dgm:prSet/>
      <dgm:spPr/>
      <dgm:t>
        <a:bodyPr/>
        <a:lstStyle/>
        <a:p>
          <a:endParaRPr lang="en-US"/>
        </a:p>
      </dgm:t>
    </dgm:pt>
    <dgm:pt modelId="{A9DE20BD-D9FE-461E-8520-C90AB628DD94}">
      <dgm:prSet custT="1"/>
      <dgm:spPr/>
      <dgm:t>
        <a:bodyPr/>
        <a:lstStyle/>
        <a:p>
          <a:r>
            <a:rPr lang="en-US" sz="2400" dirty="0"/>
            <a:t>go get </a:t>
          </a:r>
        </a:p>
      </dgm:t>
    </dgm:pt>
    <dgm:pt modelId="{B7A3DC03-0A63-4A8B-AB2D-C6F05E761F87}" type="parTrans" cxnId="{A96C8691-B4C3-4C95-A2E9-696B503E8973}">
      <dgm:prSet/>
      <dgm:spPr/>
      <dgm:t>
        <a:bodyPr/>
        <a:lstStyle/>
        <a:p>
          <a:endParaRPr lang="en-US"/>
        </a:p>
      </dgm:t>
    </dgm:pt>
    <dgm:pt modelId="{9904DC17-1BAC-483F-A36E-C6A839262FCF}" type="sibTrans" cxnId="{A96C8691-B4C3-4C95-A2E9-696B503E8973}">
      <dgm:prSet/>
      <dgm:spPr/>
      <dgm:t>
        <a:bodyPr/>
        <a:lstStyle/>
        <a:p>
          <a:endParaRPr lang="en-US"/>
        </a:p>
      </dgm:t>
    </dgm:pt>
    <dgm:pt modelId="{C932724A-256A-493C-B655-60A6DCCFAC7B}">
      <dgm:prSet custT="1"/>
      <dgm:spPr/>
      <dgm:t>
        <a:bodyPr/>
        <a:lstStyle/>
        <a:p>
          <a:r>
            <a:rPr lang="en-US" sz="1800" dirty="0" err="1"/>
            <a:t>go.opentelemetry.io</a:t>
          </a:r>
          <a:r>
            <a:rPr lang="en-US" sz="1800" dirty="0"/>
            <a:t>/</a:t>
          </a:r>
          <a:r>
            <a:rPr lang="en-US" sz="1800" dirty="0" err="1"/>
            <a:t>otel</a:t>
          </a:r>
          <a:r>
            <a:rPr lang="en-US" sz="1800" dirty="0"/>
            <a:t>/exporters/</a:t>
          </a:r>
          <a:r>
            <a:rPr lang="en-US" sz="1800" dirty="0" err="1"/>
            <a:t>stdout</a:t>
          </a:r>
          <a:r>
            <a:rPr lang="en-US" sz="1800" dirty="0"/>
            <a:t>/</a:t>
          </a:r>
          <a:r>
            <a:rPr lang="en-US" sz="1800" dirty="0" err="1"/>
            <a:t>stdouttrace</a:t>
          </a:r>
          <a:endParaRPr lang="en-US" sz="1800" dirty="0"/>
        </a:p>
      </dgm:t>
    </dgm:pt>
    <dgm:pt modelId="{394D1297-7A59-40DC-B526-89A6A9939FF4}" type="parTrans" cxnId="{F885AC73-CECD-4919-A1DC-0905BBA33E2E}">
      <dgm:prSet/>
      <dgm:spPr/>
      <dgm:t>
        <a:bodyPr/>
        <a:lstStyle/>
        <a:p>
          <a:endParaRPr lang="en-US"/>
        </a:p>
      </dgm:t>
    </dgm:pt>
    <dgm:pt modelId="{60DB056A-582D-49F1-99E0-D5FA3C75C798}" type="sibTrans" cxnId="{F885AC73-CECD-4919-A1DC-0905BBA33E2E}">
      <dgm:prSet/>
      <dgm:spPr/>
      <dgm:t>
        <a:bodyPr/>
        <a:lstStyle/>
        <a:p>
          <a:endParaRPr lang="en-US"/>
        </a:p>
      </dgm:t>
    </dgm:pt>
    <dgm:pt modelId="{A7882835-A926-4E33-84CD-0E5FF401793B}">
      <dgm:prSet custT="1"/>
      <dgm:spPr/>
      <dgm:t>
        <a:bodyPr/>
        <a:lstStyle/>
        <a:p>
          <a:r>
            <a:rPr lang="en-US" sz="2400" dirty="0"/>
            <a:t>go get</a:t>
          </a:r>
        </a:p>
      </dgm:t>
    </dgm:pt>
    <dgm:pt modelId="{EA8C45C4-76D9-4C61-88B8-41EC10C56821}" type="parTrans" cxnId="{7B54A62E-86BC-474A-9484-0ED9AD9DCFFE}">
      <dgm:prSet/>
      <dgm:spPr/>
      <dgm:t>
        <a:bodyPr/>
        <a:lstStyle/>
        <a:p>
          <a:endParaRPr lang="en-US"/>
        </a:p>
      </dgm:t>
    </dgm:pt>
    <dgm:pt modelId="{ABF4C0F5-5E41-43CC-8FD7-F468C8C697D2}" type="sibTrans" cxnId="{7B54A62E-86BC-474A-9484-0ED9AD9DCFFE}">
      <dgm:prSet/>
      <dgm:spPr/>
      <dgm:t>
        <a:bodyPr/>
        <a:lstStyle/>
        <a:p>
          <a:endParaRPr lang="en-US"/>
        </a:p>
      </dgm:t>
    </dgm:pt>
    <dgm:pt modelId="{341AF21C-A1DD-4228-AF82-B9FE7ECF618C}">
      <dgm:prSet custT="1"/>
      <dgm:spPr/>
      <dgm:t>
        <a:bodyPr/>
        <a:lstStyle/>
        <a:p>
          <a:r>
            <a:rPr lang="en-US" sz="1800" dirty="0" err="1"/>
            <a:t>go.opentelemetry.io</a:t>
          </a:r>
          <a:r>
            <a:rPr lang="en-US" sz="1800" dirty="0"/>
            <a:t>/</a:t>
          </a:r>
          <a:r>
            <a:rPr lang="en-US" sz="1800" dirty="0" err="1"/>
            <a:t>otel</a:t>
          </a:r>
          <a:r>
            <a:rPr lang="en-US" sz="1800" dirty="0"/>
            <a:t>/propagation</a:t>
          </a:r>
        </a:p>
      </dgm:t>
    </dgm:pt>
    <dgm:pt modelId="{C726AA4D-D3EF-441C-9EB3-ABAA0141F6D5}" type="parTrans" cxnId="{2DD9390D-9168-4C54-A0AA-982828C0BF0C}">
      <dgm:prSet/>
      <dgm:spPr/>
      <dgm:t>
        <a:bodyPr/>
        <a:lstStyle/>
        <a:p>
          <a:endParaRPr lang="en-US"/>
        </a:p>
      </dgm:t>
    </dgm:pt>
    <dgm:pt modelId="{10E71C26-BAEA-4E3E-AB7A-12C3BFCEE0A6}" type="sibTrans" cxnId="{2DD9390D-9168-4C54-A0AA-982828C0BF0C}">
      <dgm:prSet/>
      <dgm:spPr/>
      <dgm:t>
        <a:bodyPr/>
        <a:lstStyle/>
        <a:p>
          <a:endParaRPr lang="en-US"/>
        </a:p>
      </dgm:t>
    </dgm:pt>
    <dgm:pt modelId="{191B6AC8-D67C-4E66-A91F-CBF0AA53E367}">
      <dgm:prSet custT="1"/>
      <dgm:spPr/>
      <dgm:t>
        <a:bodyPr/>
        <a:lstStyle/>
        <a:p>
          <a:r>
            <a:rPr lang="en-US" sz="2400" dirty="0"/>
            <a:t>go get</a:t>
          </a:r>
        </a:p>
      </dgm:t>
    </dgm:pt>
    <dgm:pt modelId="{0134D51B-C640-40D7-8A85-177AEC0A2B2B}" type="parTrans" cxnId="{592DA8F0-91FD-41AA-AA1B-DF1505933A1D}">
      <dgm:prSet/>
      <dgm:spPr/>
      <dgm:t>
        <a:bodyPr/>
        <a:lstStyle/>
        <a:p>
          <a:endParaRPr lang="en-US"/>
        </a:p>
      </dgm:t>
    </dgm:pt>
    <dgm:pt modelId="{DA533053-21F8-431B-B5AB-1EA1474C5DC7}" type="sibTrans" cxnId="{592DA8F0-91FD-41AA-AA1B-DF1505933A1D}">
      <dgm:prSet/>
      <dgm:spPr/>
      <dgm:t>
        <a:bodyPr/>
        <a:lstStyle/>
        <a:p>
          <a:endParaRPr lang="en-US"/>
        </a:p>
      </dgm:t>
    </dgm:pt>
    <dgm:pt modelId="{82A8AD38-7E3E-4BEF-9961-CD3A77899EEA}">
      <dgm:prSet custT="1"/>
      <dgm:spPr/>
      <dgm:t>
        <a:bodyPr/>
        <a:lstStyle/>
        <a:p>
          <a:r>
            <a:rPr lang="en-US" sz="1800" dirty="0" err="1"/>
            <a:t>go.opentelemetry.io</a:t>
          </a:r>
          <a:r>
            <a:rPr lang="en-US" sz="1800" dirty="0"/>
            <a:t>/</a:t>
          </a:r>
          <a:r>
            <a:rPr lang="en-US" sz="1800" dirty="0" err="1"/>
            <a:t>otel</a:t>
          </a:r>
          <a:r>
            <a:rPr lang="en-US" sz="1800" dirty="0"/>
            <a:t>/</a:t>
          </a:r>
          <a:r>
            <a:rPr lang="en-US" sz="1800" dirty="0" err="1"/>
            <a:t>semconv</a:t>
          </a:r>
          <a:endParaRPr lang="en-US" sz="1800" dirty="0"/>
        </a:p>
      </dgm:t>
    </dgm:pt>
    <dgm:pt modelId="{87272275-DBC1-4754-A125-CA98386FC7FE}" type="parTrans" cxnId="{7DC1F2DE-19C3-4716-9D7E-2219C962EAEB}">
      <dgm:prSet/>
      <dgm:spPr/>
      <dgm:t>
        <a:bodyPr/>
        <a:lstStyle/>
        <a:p>
          <a:endParaRPr lang="en-US"/>
        </a:p>
      </dgm:t>
    </dgm:pt>
    <dgm:pt modelId="{9DD3EF56-7802-418D-A95D-889947C94990}" type="sibTrans" cxnId="{7DC1F2DE-19C3-4716-9D7E-2219C962EAEB}">
      <dgm:prSet/>
      <dgm:spPr/>
      <dgm:t>
        <a:bodyPr/>
        <a:lstStyle/>
        <a:p>
          <a:endParaRPr lang="en-US"/>
        </a:p>
      </dgm:t>
    </dgm:pt>
    <dgm:pt modelId="{59AEE29E-14FC-EE40-A0E0-427AD1EEC7C9}" type="pres">
      <dgm:prSet presAssocID="{DF5F57BB-A45A-422F-805A-DD4469599282}" presName="Name0" presStyleCnt="0">
        <dgm:presLayoutVars>
          <dgm:dir/>
          <dgm:animLvl val="lvl"/>
          <dgm:resizeHandles val="exact"/>
        </dgm:presLayoutVars>
      </dgm:prSet>
      <dgm:spPr/>
    </dgm:pt>
    <dgm:pt modelId="{CD8750AB-DF19-6542-900C-CDC39BF80BCC}" type="pres">
      <dgm:prSet presAssocID="{1366EBF6-9161-4EC4-9BE6-DDE96512255B}" presName="linNode" presStyleCnt="0"/>
      <dgm:spPr/>
    </dgm:pt>
    <dgm:pt modelId="{84B9397A-04A9-0447-B6CD-7D2E47B6DDF3}" type="pres">
      <dgm:prSet presAssocID="{1366EBF6-9161-4EC4-9BE6-DDE96512255B}" presName="parentText" presStyleLbl="solidFgAcc1" presStyleIdx="0" presStyleCnt="4" custScaleY="13203">
        <dgm:presLayoutVars>
          <dgm:chMax val="1"/>
          <dgm:bulletEnabled/>
        </dgm:presLayoutVars>
      </dgm:prSet>
      <dgm:spPr/>
    </dgm:pt>
    <dgm:pt modelId="{6567D302-A33C-7841-8A1C-691BBC0ABAB0}" type="pres">
      <dgm:prSet presAssocID="{1366EBF6-9161-4EC4-9BE6-DDE96512255B}" presName="descendantText" presStyleLbl="alignNode1" presStyleIdx="0" presStyleCnt="4" custScaleY="13203">
        <dgm:presLayoutVars>
          <dgm:bulletEnabled/>
        </dgm:presLayoutVars>
      </dgm:prSet>
      <dgm:spPr/>
    </dgm:pt>
    <dgm:pt modelId="{72FD8B8E-7CF2-5945-9311-8C8A4B6223B5}" type="pres">
      <dgm:prSet presAssocID="{7D6153F8-639B-4337-BE16-5DFB12B84191}" presName="sp" presStyleCnt="0"/>
      <dgm:spPr/>
    </dgm:pt>
    <dgm:pt modelId="{60B5EE11-BEC7-FB4B-B683-E2CEC942EF5F}" type="pres">
      <dgm:prSet presAssocID="{A9DE20BD-D9FE-461E-8520-C90AB628DD94}" presName="linNode" presStyleCnt="0"/>
      <dgm:spPr/>
    </dgm:pt>
    <dgm:pt modelId="{56712A02-46A8-B043-8639-DA8E27B8F8FE}" type="pres">
      <dgm:prSet presAssocID="{A9DE20BD-D9FE-461E-8520-C90AB628DD94}" presName="parentText" presStyleLbl="solidFgAcc1" presStyleIdx="1" presStyleCnt="4" custScaleY="13203">
        <dgm:presLayoutVars>
          <dgm:chMax val="1"/>
          <dgm:bulletEnabled/>
        </dgm:presLayoutVars>
      </dgm:prSet>
      <dgm:spPr/>
    </dgm:pt>
    <dgm:pt modelId="{C35266DE-30A0-9343-8219-1906AF73AEB9}" type="pres">
      <dgm:prSet presAssocID="{A9DE20BD-D9FE-461E-8520-C90AB628DD94}" presName="descendantText" presStyleLbl="alignNode1" presStyleIdx="1" presStyleCnt="4" custScaleY="13203">
        <dgm:presLayoutVars>
          <dgm:bulletEnabled/>
        </dgm:presLayoutVars>
      </dgm:prSet>
      <dgm:spPr/>
    </dgm:pt>
    <dgm:pt modelId="{7A2F25CB-9A6A-7344-8910-411B5D9927CC}" type="pres">
      <dgm:prSet presAssocID="{9904DC17-1BAC-483F-A36E-C6A839262FCF}" presName="sp" presStyleCnt="0"/>
      <dgm:spPr/>
    </dgm:pt>
    <dgm:pt modelId="{33195546-E641-914D-A41C-BD0456F822ED}" type="pres">
      <dgm:prSet presAssocID="{A7882835-A926-4E33-84CD-0E5FF401793B}" presName="linNode" presStyleCnt="0"/>
      <dgm:spPr/>
    </dgm:pt>
    <dgm:pt modelId="{056945C0-B957-5146-AC73-21C9FA58D030}" type="pres">
      <dgm:prSet presAssocID="{A7882835-A926-4E33-84CD-0E5FF401793B}" presName="parentText" presStyleLbl="solidFgAcc1" presStyleIdx="2" presStyleCnt="4" custScaleY="13203">
        <dgm:presLayoutVars>
          <dgm:chMax val="1"/>
          <dgm:bulletEnabled/>
        </dgm:presLayoutVars>
      </dgm:prSet>
      <dgm:spPr/>
    </dgm:pt>
    <dgm:pt modelId="{73193D20-230C-B647-8586-9EC098DD07DD}" type="pres">
      <dgm:prSet presAssocID="{A7882835-A926-4E33-84CD-0E5FF401793B}" presName="descendantText" presStyleLbl="alignNode1" presStyleIdx="2" presStyleCnt="4" custScaleY="13203">
        <dgm:presLayoutVars>
          <dgm:bulletEnabled/>
        </dgm:presLayoutVars>
      </dgm:prSet>
      <dgm:spPr/>
    </dgm:pt>
    <dgm:pt modelId="{E38D01D0-80D1-494B-B8CF-B53E42BA5AB0}" type="pres">
      <dgm:prSet presAssocID="{ABF4C0F5-5E41-43CC-8FD7-F468C8C697D2}" presName="sp" presStyleCnt="0"/>
      <dgm:spPr/>
    </dgm:pt>
    <dgm:pt modelId="{72E52337-029A-F740-BA0C-9969D9E792A3}" type="pres">
      <dgm:prSet presAssocID="{191B6AC8-D67C-4E66-A91F-CBF0AA53E367}" presName="linNode" presStyleCnt="0"/>
      <dgm:spPr/>
    </dgm:pt>
    <dgm:pt modelId="{2E788954-CBBC-5A4C-B6E1-4C6C6EC00ABA}" type="pres">
      <dgm:prSet presAssocID="{191B6AC8-D67C-4E66-A91F-CBF0AA53E367}" presName="parentText" presStyleLbl="solidFgAcc1" presStyleIdx="3" presStyleCnt="4" custScaleY="13203">
        <dgm:presLayoutVars>
          <dgm:chMax val="1"/>
          <dgm:bulletEnabled/>
        </dgm:presLayoutVars>
      </dgm:prSet>
      <dgm:spPr/>
    </dgm:pt>
    <dgm:pt modelId="{3D775DC2-0237-584A-B8B6-DDCA5619D08F}" type="pres">
      <dgm:prSet presAssocID="{191B6AC8-D67C-4E66-A91F-CBF0AA53E367}" presName="descendantText" presStyleLbl="alignNode1" presStyleIdx="3" presStyleCnt="4" custScaleY="13203">
        <dgm:presLayoutVars>
          <dgm:bulletEnabled/>
        </dgm:presLayoutVars>
      </dgm:prSet>
      <dgm:spPr/>
    </dgm:pt>
  </dgm:ptLst>
  <dgm:cxnLst>
    <dgm:cxn modelId="{2DD9390D-9168-4C54-A0AA-982828C0BF0C}" srcId="{A7882835-A926-4E33-84CD-0E5FF401793B}" destId="{341AF21C-A1DD-4228-AF82-B9FE7ECF618C}" srcOrd="0" destOrd="0" parTransId="{C726AA4D-D3EF-441C-9EB3-ABAA0141F6D5}" sibTransId="{10E71C26-BAEA-4E3E-AB7A-12C3BFCEE0A6}"/>
    <dgm:cxn modelId="{7B54A62E-86BC-474A-9484-0ED9AD9DCFFE}" srcId="{DF5F57BB-A45A-422F-805A-DD4469599282}" destId="{A7882835-A926-4E33-84CD-0E5FF401793B}" srcOrd="2" destOrd="0" parTransId="{EA8C45C4-76D9-4C61-88B8-41EC10C56821}" sibTransId="{ABF4C0F5-5E41-43CC-8FD7-F468C8C697D2}"/>
    <dgm:cxn modelId="{EA378156-43B2-254E-B072-944E77AA7EF8}" type="presOf" srcId="{82A8AD38-7E3E-4BEF-9961-CD3A77899EEA}" destId="{3D775DC2-0237-584A-B8B6-DDCA5619D08F}" srcOrd="0" destOrd="0" presId="urn:microsoft.com/office/officeart/2016/7/layout/VerticalHollowActionList"/>
    <dgm:cxn modelId="{CF6FFD5D-96C8-C24A-9D0E-09C255099B87}" type="presOf" srcId="{191B6AC8-D67C-4E66-A91F-CBF0AA53E367}" destId="{2E788954-CBBC-5A4C-B6E1-4C6C6EC00ABA}" srcOrd="0" destOrd="0" presId="urn:microsoft.com/office/officeart/2016/7/layout/VerticalHollowActionList"/>
    <dgm:cxn modelId="{66DE8C68-FB1A-8240-A3FD-C81A51CAF4FE}" type="presOf" srcId="{A7882835-A926-4E33-84CD-0E5FF401793B}" destId="{056945C0-B957-5146-AC73-21C9FA58D030}" srcOrd="0" destOrd="0" presId="urn:microsoft.com/office/officeart/2016/7/layout/VerticalHollowActionList"/>
    <dgm:cxn modelId="{F885AC73-CECD-4919-A1DC-0905BBA33E2E}" srcId="{A9DE20BD-D9FE-461E-8520-C90AB628DD94}" destId="{C932724A-256A-493C-B655-60A6DCCFAC7B}" srcOrd="0" destOrd="0" parTransId="{394D1297-7A59-40DC-B526-89A6A9939FF4}" sibTransId="{60DB056A-582D-49F1-99E0-D5FA3C75C798}"/>
    <dgm:cxn modelId="{A96C8691-B4C3-4C95-A2E9-696B503E8973}" srcId="{DF5F57BB-A45A-422F-805A-DD4469599282}" destId="{A9DE20BD-D9FE-461E-8520-C90AB628DD94}" srcOrd="1" destOrd="0" parTransId="{B7A3DC03-0A63-4A8B-AB2D-C6F05E761F87}" sibTransId="{9904DC17-1BAC-483F-A36E-C6A839262FCF}"/>
    <dgm:cxn modelId="{28A85396-0853-7848-8982-54BA278AF3E7}" type="presOf" srcId="{A9DE20BD-D9FE-461E-8520-C90AB628DD94}" destId="{56712A02-46A8-B043-8639-DA8E27B8F8FE}" srcOrd="0" destOrd="0" presId="urn:microsoft.com/office/officeart/2016/7/layout/VerticalHollowActionList"/>
    <dgm:cxn modelId="{1A339E9D-FA1A-2B4A-B5B1-223E66A98760}" type="presOf" srcId="{DF5F57BB-A45A-422F-805A-DD4469599282}" destId="{59AEE29E-14FC-EE40-A0E0-427AD1EEC7C9}" srcOrd="0" destOrd="0" presId="urn:microsoft.com/office/officeart/2016/7/layout/VerticalHollowActionList"/>
    <dgm:cxn modelId="{8D4C97BA-C934-4DED-BE9E-18E3E723A604}" srcId="{1366EBF6-9161-4EC4-9BE6-DDE96512255B}" destId="{95EADC2B-2C9B-49BF-A01E-1C1A71CE6AE2}" srcOrd="0" destOrd="0" parTransId="{4C75486A-AD40-4E09-B1E9-EF0C6DD05965}" sibTransId="{605AD9A1-B574-4A54-BF49-1C690154EA26}"/>
    <dgm:cxn modelId="{7A690DC2-C799-FD42-9BFB-3D679CFE4A30}" type="presOf" srcId="{95EADC2B-2C9B-49BF-A01E-1C1A71CE6AE2}" destId="{6567D302-A33C-7841-8A1C-691BBC0ABAB0}" srcOrd="0" destOrd="0" presId="urn:microsoft.com/office/officeart/2016/7/layout/VerticalHollowActionList"/>
    <dgm:cxn modelId="{DBEBDBD1-FA8D-8144-AC44-4616B0184C59}" type="presOf" srcId="{341AF21C-A1DD-4228-AF82-B9FE7ECF618C}" destId="{73193D20-230C-B647-8586-9EC098DD07DD}" srcOrd="0" destOrd="0" presId="urn:microsoft.com/office/officeart/2016/7/layout/VerticalHollowActionList"/>
    <dgm:cxn modelId="{2DE8B7D6-3F4E-4169-B1B7-A8CA8CD07CEB}" srcId="{DF5F57BB-A45A-422F-805A-DD4469599282}" destId="{1366EBF6-9161-4EC4-9BE6-DDE96512255B}" srcOrd="0" destOrd="0" parTransId="{6A2D4C47-C660-4CE2-9D83-858B9962D3D4}" sibTransId="{7D6153F8-639B-4337-BE16-5DFB12B84191}"/>
    <dgm:cxn modelId="{BAAF6CD7-0759-EE42-B065-19CB244BD8B1}" type="presOf" srcId="{1366EBF6-9161-4EC4-9BE6-DDE96512255B}" destId="{84B9397A-04A9-0447-B6CD-7D2E47B6DDF3}" srcOrd="0" destOrd="0" presId="urn:microsoft.com/office/officeart/2016/7/layout/VerticalHollowActionList"/>
    <dgm:cxn modelId="{737EBEDA-C25F-9A4B-9ED1-E912904391B4}" type="presOf" srcId="{C932724A-256A-493C-B655-60A6DCCFAC7B}" destId="{C35266DE-30A0-9343-8219-1906AF73AEB9}" srcOrd="0" destOrd="0" presId="urn:microsoft.com/office/officeart/2016/7/layout/VerticalHollowActionList"/>
    <dgm:cxn modelId="{7DC1F2DE-19C3-4716-9D7E-2219C962EAEB}" srcId="{191B6AC8-D67C-4E66-A91F-CBF0AA53E367}" destId="{82A8AD38-7E3E-4BEF-9961-CD3A77899EEA}" srcOrd="0" destOrd="0" parTransId="{87272275-DBC1-4754-A125-CA98386FC7FE}" sibTransId="{9DD3EF56-7802-418D-A95D-889947C94990}"/>
    <dgm:cxn modelId="{592DA8F0-91FD-41AA-AA1B-DF1505933A1D}" srcId="{DF5F57BB-A45A-422F-805A-DD4469599282}" destId="{191B6AC8-D67C-4E66-A91F-CBF0AA53E367}" srcOrd="3" destOrd="0" parTransId="{0134D51B-C640-40D7-8A85-177AEC0A2B2B}" sibTransId="{DA533053-21F8-431B-B5AB-1EA1474C5DC7}"/>
    <dgm:cxn modelId="{562DC5AF-68A3-7C4B-9558-69CDB8EC216B}" type="presParOf" srcId="{59AEE29E-14FC-EE40-A0E0-427AD1EEC7C9}" destId="{CD8750AB-DF19-6542-900C-CDC39BF80BCC}" srcOrd="0" destOrd="0" presId="urn:microsoft.com/office/officeart/2016/7/layout/VerticalHollowActionList"/>
    <dgm:cxn modelId="{AEA12180-041B-064A-BC21-76C32A2C4BE5}" type="presParOf" srcId="{CD8750AB-DF19-6542-900C-CDC39BF80BCC}" destId="{84B9397A-04A9-0447-B6CD-7D2E47B6DDF3}" srcOrd="0" destOrd="0" presId="urn:microsoft.com/office/officeart/2016/7/layout/VerticalHollowActionList"/>
    <dgm:cxn modelId="{E7C1154A-C9CC-4E46-8012-F297197C3F08}" type="presParOf" srcId="{CD8750AB-DF19-6542-900C-CDC39BF80BCC}" destId="{6567D302-A33C-7841-8A1C-691BBC0ABAB0}" srcOrd="1" destOrd="0" presId="urn:microsoft.com/office/officeart/2016/7/layout/VerticalHollowActionList"/>
    <dgm:cxn modelId="{E129AD61-3B2A-9D4F-AE95-40D078E21BD3}" type="presParOf" srcId="{59AEE29E-14FC-EE40-A0E0-427AD1EEC7C9}" destId="{72FD8B8E-7CF2-5945-9311-8C8A4B6223B5}" srcOrd="1" destOrd="0" presId="urn:microsoft.com/office/officeart/2016/7/layout/VerticalHollowActionList"/>
    <dgm:cxn modelId="{2EE34DDE-F8A7-4C4E-ADF6-2D3F606013EF}" type="presParOf" srcId="{59AEE29E-14FC-EE40-A0E0-427AD1EEC7C9}" destId="{60B5EE11-BEC7-FB4B-B683-E2CEC942EF5F}" srcOrd="2" destOrd="0" presId="urn:microsoft.com/office/officeart/2016/7/layout/VerticalHollowActionList"/>
    <dgm:cxn modelId="{CE246DA1-B685-CA40-BB9D-849CB3851835}" type="presParOf" srcId="{60B5EE11-BEC7-FB4B-B683-E2CEC942EF5F}" destId="{56712A02-46A8-B043-8639-DA8E27B8F8FE}" srcOrd="0" destOrd="0" presId="urn:microsoft.com/office/officeart/2016/7/layout/VerticalHollowActionList"/>
    <dgm:cxn modelId="{54B29A2C-8100-5843-9D95-26CF4ED83F98}" type="presParOf" srcId="{60B5EE11-BEC7-FB4B-B683-E2CEC942EF5F}" destId="{C35266DE-30A0-9343-8219-1906AF73AEB9}" srcOrd="1" destOrd="0" presId="urn:microsoft.com/office/officeart/2016/7/layout/VerticalHollowActionList"/>
    <dgm:cxn modelId="{CD3DF807-FE0B-1349-8A21-93951613580D}" type="presParOf" srcId="{59AEE29E-14FC-EE40-A0E0-427AD1EEC7C9}" destId="{7A2F25CB-9A6A-7344-8910-411B5D9927CC}" srcOrd="3" destOrd="0" presId="urn:microsoft.com/office/officeart/2016/7/layout/VerticalHollowActionList"/>
    <dgm:cxn modelId="{2C626DBE-1408-ED43-8BD5-C60FD71429A0}" type="presParOf" srcId="{59AEE29E-14FC-EE40-A0E0-427AD1EEC7C9}" destId="{33195546-E641-914D-A41C-BD0456F822ED}" srcOrd="4" destOrd="0" presId="urn:microsoft.com/office/officeart/2016/7/layout/VerticalHollowActionList"/>
    <dgm:cxn modelId="{1610ECC1-AF67-6240-A77F-581A3F7FD06C}" type="presParOf" srcId="{33195546-E641-914D-A41C-BD0456F822ED}" destId="{056945C0-B957-5146-AC73-21C9FA58D030}" srcOrd="0" destOrd="0" presId="urn:microsoft.com/office/officeart/2016/7/layout/VerticalHollowActionList"/>
    <dgm:cxn modelId="{120DF671-A5C5-6A42-ADEC-3EA91783107B}" type="presParOf" srcId="{33195546-E641-914D-A41C-BD0456F822ED}" destId="{73193D20-230C-B647-8586-9EC098DD07DD}" srcOrd="1" destOrd="0" presId="urn:microsoft.com/office/officeart/2016/7/layout/VerticalHollowActionList"/>
    <dgm:cxn modelId="{08AB4D44-69CB-5042-8A9A-761F93AA8560}" type="presParOf" srcId="{59AEE29E-14FC-EE40-A0E0-427AD1EEC7C9}" destId="{E38D01D0-80D1-494B-B8CF-B53E42BA5AB0}" srcOrd="5" destOrd="0" presId="urn:microsoft.com/office/officeart/2016/7/layout/VerticalHollowActionList"/>
    <dgm:cxn modelId="{E7C043A1-59BE-EE4E-8109-8E166C48E927}" type="presParOf" srcId="{59AEE29E-14FC-EE40-A0E0-427AD1EEC7C9}" destId="{72E52337-029A-F740-BA0C-9969D9E792A3}" srcOrd="6" destOrd="0" presId="urn:microsoft.com/office/officeart/2016/7/layout/VerticalHollowActionList"/>
    <dgm:cxn modelId="{FE980C77-8D16-2E4F-85BF-717EDFB62651}" type="presParOf" srcId="{72E52337-029A-F740-BA0C-9969D9E792A3}" destId="{2E788954-CBBC-5A4C-B6E1-4C6C6EC00ABA}" srcOrd="0" destOrd="0" presId="urn:microsoft.com/office/officeart/2016/7/layout/VerticalHollowActionList"/>
    <dgm:cxn modelId="{B435767D-E111-704B-A2F1-39AD631A2DD5}" type="presParOf" srcId="{72E52337-029A-F740-BA0C-9969D9E792A3}" destId="{3D775DC2-0237-584A-B8B6-DDCA5619D08F}"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56F45C-BEBC-4D54-9B9D-779A578FF3C0}"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8FC0043E-9AB7-4F0A-8CD5-9E3180C4643D}">
      <dgm:prSet/>
      <dgm:spPr/>
      <dgm:t>
        <a:bodyPr/>
        <a:lstStyle/>
        <a:p>
          <a:r>
            <a:rPr lang="en-US" dirty="0" err="1"/>
            <a:t>minikube</a:t>
          </a:r>
          <a:endParaRPr lang="en-US" dirty="0"/>
        </a:p>
      </dgm:t>
    </dgm:pt>
    <dgm:pt modelId="{7C776E41-5582-4580-BCCF-0B4159792FA1}" type="parTrans" cxnId="{135F809B-6938-4399-BE56-9453754A95F1}">
      <dgm:prSet/>
      <dgm:spPr/>
      <dgm:t>
        <a:bodyPr/>
        <a:lstStyle/>
        <a:p>
          <a:endParaRPr lang="en-US"/>
        </a:p>
      </dgm:t>
    </dgm:pt>
    <dgm:pt modelId="{8073F5FB-A2ED-41F7-BDDF-73E19738362D}" type="sibTrans" cxnId="{135F809B-6938-4399-BE56-9453754A95F1}">
      <dgm:prSet/>
      <dgm:spPr/>
      <dgm:t>
        <a:bodyPr/>
        <a:lstStyle/>
        <a:p>
          <a:endParaRPr lang="en-US"/>
        </a:p>
      </dgm:t>
    </dgm:pt>
    <dgm:pt modelId="{24C17D9C-4C16-4418-9698-B9AA289CD118}">
      <dgm:prSet/>
      <dgm:spPr/>
      <dgm:t>
        <a:bodyPr/>
        <a:lstStyle/>
        <a:p>
          <a:r>
            <a:rPr lang="en-US" dirty="0"/>
            <a:t>eval `</a:t>
          </a:r>
          <a:r>
            <a:rPr lang="en-US" dirty="0" err="1"/>
            <a:t>minikube</a:t>
          </a:r>
          <a:r>
            <a:rPr lang="en-US" dirty="0"/>
            <a:t> docker-env`</a:t>
          </a:r>
        </a:p>
      </dgm:t>
    </dgm:pt>
    <dgm:pt modelId="{535DC5D2-1F92-412F-8B40-4A7A39D9F20B}" type="parTrans" cxnId="{4F6848EF-5109-4581-850A-6693EABAFAEE}">
      <dgm:prSet/>
      <dgm:spPr/>
      <dgm:t>
        <a:bodyPr/>
        <a:lstStyle/>
        <a:p>
          <a:endParaRPr lang="en-US"/>
        </a:p>
      </dgm:t>
    </dgm:pt>
    <dgm:pt modelId="{DB486F14-2246-49CA-B3EF-7D229EA448AA}" type="sibTrans" cxnId="{4F6848EF-5109-4581-850A-6693EABAFAEE}">
      <dgm:prSet/>
      <dgm:spPr/>
      <dgm:t>
        <a:bodyPr/>
        <a:lstStyle/>
        <a:p>
          <a:endParaRPr lang="en-US"/>
        </a:p>
      </dgm:t>
    </dgm:pt>
    <dgm:pt modelId="{F510554E-A768-484C-AE5A-67B5EBD5F148}">
      <dgm:prSet/>
      <dgm:spPr/>
      <dgm:t>
        <a:bodyPr/>
        <a:lstStyle/>
        <a:p>
          <a:r>
            <a:rPr lang="en-US" dirty="0"/>
            <a:t>Build images inside the </a:t>
          </a:r>
          <a:r>
            <a:rPr lang="en-US" dirty="0" err="1"/>
            <a:t>minikube</a:t>
          </a:r>
          <a:r>
            <a:rPr lang="en-US" dirty="0"/>
            <a:t> machine.</a:t>
          </a:r>
        </a:p>
      </dgm:t>
    </dgm:pt>
    <dgm:pt modelId="{0BE907B7-D365-426E-A4B6-AE7A1F74E451}" type="parTrans" cxnId="{68AA79B3-64CE-40A3-B173-3E7C67F7D445}">
      <dgm:prSet/>
      <dgm:spPr/>
      <dgm:t>
        <a:bodyPr/>
        <a:lstStyle/>
        <a:p>
          <a:endParaRPr lang="en-US"/>
        </a:p>
      </dgm:t>
    </dgm:pt>
    <dgm:pt modelId="{FE01E41C-F154-4D9E-81D0-65BB9BADBFA0}" type="sibTrans" cxnId="{68AA79B3-64CE-40A3-B173-3E7C67F7D445}">
      <dgm:prSet/>
      <dgm:spPr/>
      <dgm:t>
        <a:bodyPr/>
        <a:lstStyle/>
        <a:p>
          <a:endParaRPr lang="en-US"/>
        </a:p>
      </dgm:t>
    </dgm:pt>
    <dgm:pt modelId="{FC051461-C125-4E1B-B4D5-2C342CBBB017}">
      <dgm:prSet/>
      <dgm:spPr/>
      <dgm:t>
        <a:bodyPr/>
        <a:lstStyle/>
        <a:p>
          <a:r>
            <a:rPr lang="en-US" dirty="0"/>
            <a:t>helm create service1</a:t>
          </a:r>
        </a:p>
      </dgm:t>
    </dgm:pt>
    <dgm:pt modelId="{61D501AB-6656-499A-AF50-000BF30C2ECC}" type="parTrans" cxnId="{BA5B2467-8C7F-441B-9535-56AE08711397}">
      <dgm:prSet/>
      <dgm:spPr/>
      <dgm:t>
        <a:bodyPr/>
        <a:lstStyle/>
        <a:p>
          <a:endParaRPr lang="en-US"/>
        </a:p>
      </dgm:t>
    </dgm:pt>
    <dgm:pt modelId="{6509621D-938F-4979-85BD-CC65756F5770}" type="sibTrans" cxnId="{BA5B2467-8C7F-441B-9535-56AE08711397}">
      <dgm:prSet/>
      <dgm:spPr/>
      <dgm:t>
        <a:bodyPr/>
        <a:lstStyle/>
        <a:p>
          <a:endParaRPr lang="en-US"/>
        </a:p>
      </dgm:t>
    </dgm:pt>
    <dgm:pt modelId="{BA8AECF6-AFC4-47EC-8E0A-8A0BC3D5892A}">
      <dgm:prSet/>
      <dgm:spPr/>
      <dgm:t>
        <a:bodyPr/>
        <a:lstStyle/>
        <a:p>
          <a:r>
            <a:rPr lang="en-US" dirty="0"/>
            <a:t>specify image as service1:latest in </a:t>
          </a:r>
          <a:r>
            <a:rPr lang="en-US" dirty="0" err="1"/>
            <a:t>values.yaml</a:t>
          </a:r>
          <a:endParaRPr lang="en-US" dirty="0"/>
        </a:p>
      </dgm:t>
    </dgm:pt>
    <dgm:pt modelId="{E4593222-7B76-4088-BD59-D8CB2DB3D75B}" type="parTrans" cxnId="{3B657186-CD16-49EF-9E0D-42CCB418AE9D}">
      <dgm:prSet/>
      <dgm:spPr/>
      <dgm:t>
        <a:bodyPr/>
        <a:lstStyle/>
        <a:p>
          <a:endParaRPr lang="en-US"/>
        </a:p>
      </dgm:t>
    </dgm:pt>
    <dgm:pt modelId="{E2D63E66-30D2-4EB4-BB69-087D90C40891}" type="sibTrans" cxnId="{3B657186-CD16-49EF-9E0D-42CCB418AE9D}">
      <dgm:prSet/>
      <dgm:spPr/>
      <dgm:t>
        <a:bodyPr/>
        <a:lstStyle/>
        <a:p>
          <a:endParaRPr lang="en-US"/>
        </a:p>
      </dgm:t>
    </dgm:pt>
    <dgm:pt modelId="{4E55F8F5-7903-4802-BB88-5A460BB3244F}">
      <dgm:prSet/>
      <dgm:spPr/>
      <dgm:t>
        <a:bodyPr/>
        <a:lstStyle/>
        <a:p>
          <a:r>
            <a:rPr lang="en-US"/>
            <a:t>containerPort as 8090 in deployment.yaml</a:t>
          </a:r>
        </a:p>
      </dgm:t>
    </dgm:pt>
    <dgm:pt modelId="{C42D3AC8-054A-4861-849C-2658E7915B5F}" type="parTrans" cxnId="{0529B3D3-5151-4D94-A6BC-5A4A3A13A297}">
      <dgm:prSet/>
      <dgm:spPr/>
      <dgm:t>
        <a:bodyPr/>
        <a:lstStyle/>
        <a:p>
          <a:endParaRPr lang="en-US"/>
        </a:p>
      </dgm:t>
    </dgm:pt>
    <dgm:pt modelId="{AEF7C9DC-4F2D-4E22-8C76-4D54EDFC14C6}" type="sibTrans" cxnId="{0529B3D3-5151-4D94-A6BC-5A4A3A13A297}">
      <dgm:prSet/>
      <dgm:spPr/>
      <dgm:t>
        <a:bodyPr/>
        <a:lstStyle/>
        <a:p>
          <a:endParaRPr lang="en-US"/>
        </a:p>
      </dgm:t>
    </dgm:pt>
    <dgm:pt modelId="{EC931544-A1BF-4E03-93D9-1C94B644C7D9}">
      <dgm:prSet/>
      <dgm:spPr/>
      <dgm:t>
        <a:bodyPr/>
        <a:lstStyle/>
        <a:p>
          <a:r>
            <a:rPr lang="en-US"/>
            <a:t>Readiness and liveness path as /ping</a:t>
          </a:r>
        </a:p>
      </dgm:t>
    </dgm:pt>
    <dgm:pt modelId="{65489212-9658-4AE3-8777-5DBE3E4F580B}" type="parTrans" cxnId="{ABB2CCB2-2CF2-4D00-8960-8F6444C444DD}">
      <dgm:prSet/>
      <dgm:spPr/>
      <dgm:t>
        <a:bodyPr/>
        <a:lstStyle/>
        <a:p>
          <a:endParaRPr lang="en-US"/>
        </a:p>
      </dgm:t>
    </dgm:pt>
    <dgm:pt modelId="{DA049909-8596-4D5C-9DE7-7AC499D28EF8}" type="sibTrans" cxnId="{ABB2CCB2-2CF2-4D00-8960-8F6444C444DD}">
      <dgm:prSet/>
      <dgm:spPr/>
      <dgm:t>
        <a:bodyPr/>
        <a:lstStyle/>
        <a:p>
          <a:endParaRPr lang="en-US"/>
        </a:p>
      </dgm:t>
    </dgm:pt>
    <dgm:pt modelId="{64FE57AD-3A1F-41AF-BA8F-71DED1A6DCC7}">
      <dgm:prSet/>
      <dgm:spPr/>
      <dgm:t>
        <a:bodyPr/>
        <a:lstStyle/>
        <a:p>
          <a:r>
            <a:rPr lang="en-US"/>
            <a:t>helm create service2</a:t>
          </a:r>
        </a:p>
      </dgm:t>
    </dgm:pt>
    <dgm:pt modelId="{9E1836A9-D778-49A2-99D6-6F9F30D8BB10}" type="parTrans" cxnId="{E5A9CF9D-17F5-42C9-91E6-FE6DD06166C2}">
      <dgm:prSet/>
      <dgm:spPr/>
      <dgm:t>
        <a:bodyPr/>
        <a:lstStyle/>
        <a:p>
          <a:endParaRPr lang="en-US"/>
        </a:p>
      </dgm:t>
    </dgm:pt>
    <dgm:pt modelId="{81D02FD4-7004-410A-9449-28AC1670E7C1}" type="sibTrans" cxnId="{E5A9CF9D-17F5-42C9-91E6-FE6DD06166C2}">
      <dgm:prSet/>
      <dgm:spPr/>
      <dgm:t>
        <a:bodyPr/>
        <a:lstStyle/>
        <a:p>
          <a:endParaRPr lang="en-US"/>
        </a:p>
      </dgm:t>
    </dgm:pt>
    <dgm:pt modelId="{C53680FD-7980-42CD-AF76-E892B799BBD6}">
      <dgm:prSet/>
      <dgm:spPr/>
      <dgm:t>
        <a:bodyPr/>
        <a:lstStyle/>
        <a:p>
          <a:r>
            <a:rPr lang="en-US"/>
            <a:t>specify image as service2:latest in values.yaml</a:t>
          </a:r>
        </a:p>
      </dgm:t>
    </dgm:pt>
    <dgm:pt modelId="{F2EFEDBE-5536-4830-A499-40BEE5D981A0}" type="parTrans" cxnId="{343139F2-E602-461C-BF85-91024533ADDD}">
      <dgm:prSet/>
      <dgm:spPr/>
      <dgm:t>
        <a:bodyPr/>
        <a:lstStyle/>
        <a:p>
          <a:endParaRPr lang="en-US"/>
        </a:p>
      </dgm:t>
    </dgm:pt>
    <dgm:pt modelId="{E0689B93-75D6-4DE6-BB73-D253A3AC51C6}" type="sibTrans" cxnId="{343139F2-E602-461C-BF85-91024533ADDD}">
      <dgm:prSet/>
      <dgm:spPr/>
      <dgm:t>
        <a:bodyPr/>
        <a:lstStyle/>
        <a:p>
          <a:endParaRPr lang="en-US"/>
        </a:p>
      </dgm:t>
    </dgm:pt>
    <dgm:pt modelId="{5CE37447-3D69-40D7-822D-02CD64AE9F92}">
      <dgm:prSet/>
      <dgm:spPr/>
      <dgm:t>
        <a:bodyPr/>
        <a:lstStyle/>
        <a:p>
          <a:r>
            <a:rPr lang="en-US"/>
            <a:t>containerPort as 8091 in deployment.yaml</a:t>
          </a:r>
        </a:p>
      </dgm:t>
    </dgm:pt>
    <dgm:pt modelId="{6504307A-8B29-420B-A462-1834278A91F2}" type="parTrans" cxnId="{C8CEA92C-CBAE-4D06-8D93-E40341A1E724}">
      <dgm:prSet/>
      <dgm:spPr/>
      <dgm:t>
        <a:bodyPr/>
        <a:lstStyle/>
        <a:p>
          <a:endParaRPr lang="en-US"/>
        </a:p>
      </dgm:t>
    </dgm:pt>
    <dgm:pt modelId="{0A351BE0-03B2-47A9-97BF-7F2590A02E59}" type="sibTrans" cxnId="{C8CEA92C-CBAE-4D06-8D93-E40341A1E724}">
      <dgm:prSet/>
      <dgm:spPr/>
      <dgm:t>
        <a:bodyPr/>
        <a:lstStyle/>
        <a:p>
          <a:endParaRPr lang="en-US"/>
        </a:p>
      </dgm:t>
    </dgm:pt>
    <dgm:pt modelId="{B6965808-BE31-435B-992C-7304377B51DE}">
      <dgm:prSet/>
      <dgm:spPr/>
      <dgm:t>
        <a:bodyPr/>
        <a:lstStyle/>
        <a:p>
          <a:r>
            <a:rPr lang="en-US"/>
            <a:t>Readiness and liveness path as /ping</a:t>
          </a:r>
        </a:p>
      </dgm:t>
    </dgm:pt>
    <dgm:pt modelId="{A925F5DC-9A70-4F14-B54F-883DF88BE0A7}" type="parTrans" cxnId="{AE8ACE3B-74C7-47C7-855B-1F529FA90F41}">
      <dgm:prSet/>
      <dgm:spPr/>
      <dgm:t>
        <a:bodyPr/>
        <a:lstStyle/>
        <a:p>
          <a:endParaRPr lang="en-US"/>
        </a:p>
      </dgm:t>
    </dgm:pt>
    <dgm:pt modelId="{6D196A1B-12E1-400F-9C02-984A36ACD171}" type="sibTrans" cxnId="{AE8ACE3B-74C7-47C7-855B-1F529FA90F41}">
      <dgm:prSet/>
      <dgm:spPr/>
      <dgm:t>
        <a:bodyPr/>
        <a:lstStyle/>
        <a:p>
          <a:endParaRPr lang="en-US"/>
        </a:p>
      </dgm:t>
    </dgm:pt>
    <dgm:pt modelId="{32F6626E-766D-C144-96A6-2C8E4352B00E}">
      <dgm:prSet/>
      <dgm:spPr/>
      <dgm:t>
        <a:bodyPr/>
        <a:lstStyle/>
        <a:p>
          <a:r>
            <a:rPr lang="en-US" dirty="0"/>
            <a:t>Start </a:t>
          </a:r>
          <a:r>
            <a:rPr lang="en-US" dirty="0" err="1"/>
            <a:t>minikube</a:t>
          </a:r>
          <a:endParaRPr lang="en-US" dirty="0"/>
        </a:p>
      </dgm:t>
    </dgm:pt>
    <dgm:pt modelId="{EF6C9A85-D804-C040-A6D6-BD40210380DE}" type="parTrans" cxnId="{32FDE0A8-DA0D-B146-94F5-0B5B52C66540}">
      <dgm:prSet/>
      <dgm:spPr/>
      <dgm:t>
        <a:bodyPr/>
        <a:lstStyle/>
        <a:p>
          <a:endParaRPr lang="en-US"/>
        </a:p>
      </dgm:t>
    </dgm:pt>
    <dgm:pt modelId="{0D2B824F-6C19-8145-AFFD-115419289818}" type="sibTrans" cxnId="{32FDE0A8-DA0D-B146-94F5-0B5B52C66540}">
      <dgm:prSet/>
      <dgm:spPr/>
      <dgm:t>
        <a:bodyPr/>
        <a:lstStyle/>
        <a:p>
          <a:endParaRPr lang="en-US"/>
        </a:p>
      </dgm:t>
    </dgm:pt>
    <dgm:pt modelId="{FEE4382C-A40B-924D-B1C7-1F9B43123CC7}" type="pres">
      <dgm:prSet presAssocID="{2956F45C-BEBC-4D54-9B9D-779A578FF3C0}" presName="linear" presStyleCnt="0">
        <dgm:presLayoutVars>
          <dgm:dir/>
          <dgm:animLvl val="lvl"/>
          <dgm:resizeHandles val="exact"/>
        </dgm:presLayoutVars>
      </dgm:prSet>
      <dgm:spPr/>
    </dgm:pt>
    <dgm:pt modelId="{3843F99A-C1AF-9B46-BE65-E554DE4AB278}" type="pres">
      <dgm:prSet presAssocID="{8FC0043E-9AB7-4F0A-8CD5-9E3180C4643D}" presName="parentLin" presStyleCnt="0"/>
      <dgm:spPr/>
    </dgm:pt>
    <dgm:pt modelId="{9AF611F7-865C-C04C-BF02-2F2F99B53223}" type="pres">
      <dgm:prSet presAssocID="{8FC0043E-9AB7-4F0A-8CD5-9E3180C4643D}" presName="parentLeftMargin" presStyleLbl="node1" presStyleIdx="0" presStyleCnt="4"/>
      <dgm:spPr/>
    </dgm:pt>
    <dgm:pt modelId="{35EF1702-5BC8-F74D-ADA7-837691DF1C67}" type="pres">
      <dgm:prSet presAssocID="{8FC0043E-9AB7-4F0A-8CD5-9E3180C4643D}" presName="parentText" presStyleLbl="node1" presStyleIdx="0" presStyleCnt="4">
        <dgm:presLayoutVars>
          <dgm:chMax val="0"/>
          <dgm:bulletEnabled val="1"/>
        </dgm:presLayoutVars>
      </dgm:prSet>
      <dgm:spPr/>
    </dgm:pt>
    <dgm:pt modelId="{9197B974-2534-FE40-B255-8C68A03AC9C3}" type="pres">
      <dgm:prSet presAssocID="{8FC0043E-9AB7-4F0A-8CD5-9E3180C4643D}" presName="negativeSpace" presStyleCnt="0"/>
      <dgm:spPr/>
    </dgm:pt>
    <dgm:pt modelId="{D30C8299-08F7-D347-BB67-A83A9641C557}" type="pres">
      <dgm:prSet presAssocID="{8FC0043E-9AB7-4F0A-8CD5-9E3180C4643D}" presName="childText" presStyleLbl="conFgAcc1" presStyleIdx="0" presStyleCnt="4">
        <dgm:presLayoutVars>
          <dgm:bulletEnabled val="1"/>
        </dgm:presLayoutVars>
      </dgm:prSet>
      <dgm:spPr/>
    </dgm:pt>
    <dgm:pt modelId="{8D751DC2-7283-A743-93DD-93D8CC92753B}" type="pres">
      <dgm:prSet presAssocID="{8073F5FB-A2ED-41F7-BDDF-73E19738362D}" presName="spaceBetweenRectangles" presStyleCnt="0"/>
      <dgm:spPr/>
    </dgm:pt>
    <dgm:pt modelId="{4E3E4B00-7A3D-884F-BFE4-FC386ABDEFE0}" type="pres">
      <dgm:prSet presAssocID="{24C17D9C-4C16-4418-9698-B9AA289CD118}" presName="parentLin" presStyleCnt="0"/>
      <dgm:spPr/>
    </dgm:pt>
    <dgm:pt modelId="{3C959C0A-40DD-4A43-98CC-EC5090364F4F}" type="pres">
      <dgm:prSet presAssocID="{24C17D9C-4C16-4418-9698-B9AA289CD118}" presName="parentLeftMargin" presStyleLbl="node1" presStyleIdx="0" presStyleCnt="4"/>
      <dgm:spPr/>
    </dgm:pt>
    <dgm:pt modelId="{4D167386-C618-AA45-82C0-1BDBAE5CA671}" type="pres">
      <dgm:prSet presAssocID="{24C17D9C-4C16-4418-9698-B9AA289CD118}" presName="parentText" presStyleLbl="node1" presStyleIdx="1" presStyleCnt="4">
        <dgm:presLayoutVars>
          <dgm:chMax val="0"/>
          <dgm:bulletEnabled val="1"/>
        </dgm:presLayoutVars>
      </dgm:prSet>
      <dgm:spPr/>
    </dgm:pt>
    <dgm:pt modelId="{26BE551A-EE66-2948-B723-215426A87F68}" type="pres">
      <dgm:prSet presAssocID="{24C17D9C-4C16-4418-9698-B9AA289CD118}" presName="negativeSpace" presStyleCnt="0"/>
      <dgm:spPr/>
    </dgm:pt>
    <dgm:pt modelId="{D3E1E08C-150B-C44E-931F-02BC6A545FCD}" type="pres">
      <dgm:prSet presAssocID="{24C17D9C-4C16-4418-9698-B9AA289CD118}" presName="childText" presStyleLbl="conFgAcc1" presStyleIdx="1" presStyleCnt="4">
        <dgm:presLayoutVars>
          <dgm:bulletEnabled val="1"/>
        </dgm:presLayoutVars>
      </dgm:prSet>
      <dgm:spPr/>
    </dgm:pt>
    <dgm:pt modelId="{D6AB6C40-5585-4C4D-9BE0-B76414FBBFB5}" type="pres">
      <dgm:prSet presAssocID="{DB486F14-2246-49CA-B3EF-7D229EA448AA}" presName="spaceBetweenRectangles" presStyleCnt="0"/>
      <dgm:spPr/>
    </dgm:pt>
    <dgm:pt modelId="{1C0FADA7-9C72-0E48-ACD3-B76FB3FC8C3D}" type="pres">
      <dgm:prSet presAssocID="{FC051461-C125-4E1B-B4D5-2C342CBBB017}" presName="parentLin" presStyleCnt="0"/>
      <dgm:spPr/>
    </dgm:pt>
    <dgm:pt modelId="{D4036AF0-6538-E34D-8C66-300984CAF2B3}" type="pres">
      <dgm:prSet presAssocID="{FC051461-C125-4E1B-B4D5-2C342CBBB017}" presName="parentLeftMargin" presStyleLbl="node1" presStyleIdx="1" presStyleCnt="4"/>
      <dgm:spPr/>
    </dgm:pt>
    <dgm:pt modelId="{8FC0E4D4-90DC-274F-9282-C4FE61AA95BE}" type="pres">
      <dgm:prSet presAssocID="{FC051461-C125-4E1B-B4D5-2C342CBBB017}" presName="parentText" presStyleLbl="node1" presStyleIdx="2" presStyleCnt="4">
        <dgm:presLayoutVars>
          <dgm:chMax val="0"/>
          <dgm:bulletEnabled val="1"/>
        </dgm:presLayoutVars>
      </dgm:prSet>
      <dgm:spPr/>
    </dgm:pt>
    <dgm:pt modelId="{52F8D1C5-DD5F-FC4D-9653-476D1327BA7F}" type="pres">
      <dgm:prSet presAssocID="{FC051461-C125-4E1B-B4D5-2C342CBBB017}" presName="negativeSpace" presStyleCnt="0"/>
      <dgm:spPr/>
    </dgm:pt>
    <dgm:pt modelId="{B0A9B839-9884-0643-AEA1-5EB0A3AC9DDF}" type="pres">
      <dgm:prSet presAssocID="{FC051461-C125-4E1B-B4D5-2C342CBBB017}" presName="childText" presStyleLbl="conFgAcc1" presStyleIdx="2" presStyleCnt="4">
        <dgm:presLayoutVars>
          <dgm:bulletEnabled val="1"/>
        </dgm:presLayoutVars>
      </dgm:prSet>
      <dgm:spPr/>
    </dgm:pt>
    <dgm:pt modelId="{A9088A3E-E45F-CE4E-ACF8-81C782F09BE1}" type="pres">
      <dgm:prSet presAssocID="{6509621D-938F-4979-85BD-CC65756F5770}" presName="spaceBetweenRectangles" presStyleCnt="0"/>
      <dgm:spPr/>
    </dgm:pt>
    <dgm:pt modelId="{A0E739CB-E131-5340-82F8-C930A3F3299C}" type="pres">
      <dgm:prSet presAssocID="{64FE57AD-3A1F-41AF-BA8F-71DED1A6DCC7}" presName="parentLin" presStyleCnt="0"/>
      <dgm:spPr/>
    </dgm:pt>
    <dgm:pt modelId="{5180AFE6-CBCA-4E40-A102-FB0A5DD39218}" type="pres">
      <dgm:prSet presAssocID="{64FE57AD-3A1F-41AF-BA8F-71DED1A6DCC7}" presName="parentLeftMargin" presStyleLbl="node1" presStyleIdx="2" presStyleCnt="4"/>
      <dgm:spPr/>
    </dgm:pt>
    <dgm:pt modelId="{CF110C51-A2A4-6C47-B1E7-12D6952D826F}" type="pres">
      <dgm:prSet presAssocID="{64FE57AD-3A1F-41AF-BA8F-71DED1A6DCC7}" presName="parentText" presStyleLbl="node1" presStyleIdx="3" presStyleCnt="4">
        <dgm:presLayoutVars>
          <dgm:chMax val="0"/>
          <dgm:bulletEnabled val="1"/>
        </dgm:presLayoutVars>
      </dgm:prSet>
      <dgm:spPr/>
    </dgm:pt>
    <dgm:pt modelId="{304EA3EE-918D-3248-940D-BB87F0C5CA9A}" type="pres">
      <dgm:prSet presAssocID="{64FE57AD-3A1F-41AF-BA8F-71DED1A6DCC7}" presName="negativeSpace" presStyleCnt="0"/>
      <dgm:spPr/>
    </dgm:pt>
    <dgm:pt modelId="{2BEC9743-23AB-FE43-9892-EBF7683CAB45}" type="pres">
      <dgm:prSet presAssocID="{64FE57AD-3A1F-41AF-BA8F-71DED1A6DCC7}" presName="childText" presStyleLbl="conFgAcc1" presStyleIdx="3" presStyleCnt="4">
        <dgm:presLayoutVars>
          <dgm:bulletEnabled val="1"/>
        </dgm:presLayoutVars>
      </dgm:prSet>
      <dgm:spPr/>
    </dgm:pt>
  </dgm:ptLst>
  <dgm:cxnLst>
    <dgm:cxn modelId="{FA81C70A-6445-F541-AB62-90CFD567FAA6}" type="presOf" srcId="{FC051461-C125-4E1B-B4D5-2C342CBBB017}" destId="{8FC0E4D4-90DC-274F-9282-C4FE61AA95BE}" srcOrd="1" destOrd="0" presId="urn:microsoft.com/office/officeart/2005/8/layout/list1"/>
    <dgm:cxn modelId="{70E3CF12-785C-AC48-9CF6-58E86C528599}" type="presOf" srcId="{32F6626E-766D-C144-96A6-2C8E4352B00E}" destId="{D30C8299-08F7-D347-BB67-A83A9641C557}" srcOrd="0" destOrd="0" presId="urn:microsoft.com/office/officeart/2005/8/layout/list1"/>
    <dgm:cxn modelId="{9DE77314-2D7B-1840-ADF7-7686CBEAF3C3}" type="presOf" srcId="{FC051461-C125-4E1B-B4D5-2C342CBBB017}" destId="{D4036AF0-6538-E34D-8C66-300984CAF2B3}" srcOrd="0" destOrd="0" presId="urn:microsoft.com/office/officeart/2005/8/layout/list1"/>
    <dgm:cxn modelId="{415B7A19-4143-554E-B877-9DCD1FD456AF}" type="presOf" srcId="{F510554E-A768-484C-AE5A-67B5EBD5F148}" destId="{D3E1E08C-150B-C44E-931F-02BC6A545FCD}" srcOrd="0" destOrd="0" presId="urn:microsoft.com/office/officeart/2005/8/layout/list1"/>
    <dgm:cxn modelId="{43CC0222-CB6A-6E48-87D0-F40C3A4E9BDE}" type="presOf" srcId="{EC931544-A1BF-4E03-93D9-1C94B644C7D9}" destId="{B0A9B839-9884-0643-AEA1-5EB0A3AC9DDF}" srcOrd="0" destOrd="2" presId="urn:microsoft.com/office/officeart/2005/8/layout/list1"/>
    <dgm:cxn modelId="{C8CEA92C-CBAE-4D06-8D93-E40341A1E724}" srcId="{64FE57AD-3A1F-41AF-BA8F-71DED1A6DCC7}" destId="{5CE37447-3D69-40D7-822D-02CD64AE9F92}" srcOrd="1" destOrd="0" parTransId="{6504307A-8B29-420B-A462-1834278A91F2}" sibTransId="{0A351BE0-03B2-47A9-97BF-7F2590A02E59}"/>
    <dgm:cxn modelId="{AE8ACE3B-74C7-47C7-855B-1F529FA90F41}" srcId="{64FE57AD-3A1F-41AF-BA8F-71DED1A6DCC7}" destId="{B6965808-BE31-435B-992C-7304377B51DE}" srcOrd="2" destOrd="0" parTransId="{A925F5DC-9A70-4F14-B54F-883DF88BE0A7}" sibTransId="{6D196A1B-12E1-400F-9C02-984A36ACD171}"/>
    <dgm:cxn modelId="{E201843E-C4CB-8048-BDFA-393D8692BB8B}" type="presOf" srcId="{C53680FD-7980-42CD-AF76-E892B799BBD6}" destId="{2BEC9743-23AB-FE43-9892-EBF7683CAB45}" srcOrd="0" destOrd="0" presId="urn:microsoft.com/office/officeart/2005/8/layout/list1"/>
    <dgm:cxn modelId="{69420655-828A-A340-9BA6-FDC0A22E3BBD}" type="presOf" srcId="{24C17D9C-4C16-4418-9698-B9AA289CD118}" destId="{3C959C0A-40DD-4A43-98CC-EC5090364F4F}" srcOrd="0" destOrd="0" presId="urn:microsoft.com/office/officeart/2005/8/layout/list1"/>
    <dgm:cxn modelId="{BA5B2467-8C7F-441B-9535-56AE08711397}" srcId="{2956F45C-BEBC-4D54-9B9D-779A578FF3C0}" destId="{FC051461-C125-4E1B-B4D5-2C342CBBB017}" srcOrd="2" destOrd="0" parTransId="{61D501AB-6656-499A-AF50-000BF30C2ECC}" sibTransId="{6509621D-938F-4979-85BD-CC65756F5770}"/>
    <dgm:cxn modelId="{1AA39967-C19F-7744-B6B1-339B5B48A31B}" type="presOf" srcId="{BA8AECF6-AFC4-47EC-8E0A-8A0BC3D5892A}" destId="{B0A9B839-9884-0643-AEA1-5EB0A3AC9DDF}" srcOrd="0" destOrd="0" presId="urn:microsoft.com/office/officeart/2005/8/layout/list1"/>
    <dgm:cxn modelId="{424B226B-7733-0F48-97EA-7EED7EB41458}" type="presOf" srcId="{4E55F8F5-7903-4802-BB88-5A460BB3244F}" destId="{B0A9B839-9884-0643-AEA1-5EB0A3AC9DDF}" srcOrd="0" destOrd="1" presId="urn:microsoft.com/office/officeart/2005/8/layout/list1"/>
    <dgm:cxn modelId="{4133347C-8D67-2643-92EB-5AD58DC85BE9}" type="presOf" srcId="{B6965808-BE31-435B-992C-7304377B51DE}" destId="{2BEC9743-23AB-FE43-9892-EBF7683CAB45}" srcOrd="0" destOrd="2" presId="urn:microsoft.com/office/officeart/2005/8/layout/list1"/>
    <dgm:cxn modelId="{3B657186-CD16-49EF-9E0D-42CCB418AE9D}" srcId="{FC051461-C125-4E1B-B4D5-2C342CBBB017}" destId="{BA8AECF6-AFC4-47EC-8E0A-8A0BC3D5892A}" srcOrd="0" destOrd="0" parTransId="{E4593222-7B76-4088-BD59-D8CB2DB3D75B}" sibTransId="{E2D63E66-30D2-4EB4-BB69-087D90C40891}"/>
    <dgm:cxn modelId="{135F809B-6938-4399-BE56-9453754A95F1}" srcId="{2956F45C-BEBC-4D54-9B9D-779A578FF3C0}" destId="{8FC0043E-9AB7-4F0A-8CD5-9E3180C4643D}" srcOrd="0" destOrd="0" parTransId="{7C776E41-5582-4580-BCCF-0B4159792FA1}" sibTransId="{8073F5FB-A2ED-41F7-BDDF-73E19738362D}"/>
    <dgm:cxn modelId="{4E03979B-DF74-D54A-BA75-2A648D814F49}" type="presOf" srcId="{64FE57AD-3A1F-41AF-BA8F-71DED1A6DCC7}" destId="{CF110C51-A2A4-6C47-B1E7-12D6952D826F}" srcOrd="1" destOrd="0" presId="urn:microsoft.com/office/officeart/2005/8/layout/list1"/>
    <dgm:cxn modelId="{E5A9CF9D-17F5-42C9-91E6-FE6DD06166C2}" srcId="{2956F45C-BEBC-4D54-9B9D-779A578FF3C0}" destId="{64FE57AD-3A1F-41AF-BA8F-71DED1A6DCC7}" srcOrd="3" destOrd="0" parTransId="{9E1836A9-D778-49A2-99D6-6F9F30D8BB10}" sibTransId="{81D02FD4-7004-410A-9449-28AC1670E7C1}"/>
    <dgm:cxn modelId="{32FDE0A8-DA0D-B146-94F5-0B5B52C66540}" srcId="{8FC0043E-9AB7-4F0A-8CD5-9E3180C4643D}" destId="{32F6626E-766D-C144-96A6-2C8E4352B00E}" srcOrd="0" destOrd="0" parTransId="{EF6C9A85-D804-C040-A6D6-BD40210380DE}" sibTransId="{0D2B824F-6C19-8145-AFFD-115419289818}"/>
    <dgm:cxn modelId="{ABB2CCB2-2CF2-4D00-8960-8F6444C444DD}" srcId="{FC051461-C125-4E1B-B4D5-2C342CBBB017}" destId="{EC931544-A1BF-4E03-93D9-1C94B644C7D9}" srcOrd="2" destOrd="0" parTransId="{65489212-9658-4AE3-8777-5DBE3E4F580B}" sibTransId="{DA049909-8596-4D5C-9DE7-7AC499D28EF8}"/>
    <dgm:cxn modelId="{68AA79B3-64CE-40A3-B173-3E7C67F7D445}" srcId="{24C17D9C-4C16-4418-9698-B9AA289CD118}" destId="{F510554E-A768-484C-AE5A-67B5EBD5F148}" srcOrd="0" destOrd="0" parTransId="{0BE907B7-D365-426E-A4B6-AE7A1F74E451}" sibTransId="{FE01E41C-F154-4D9E-81D0-65BB9BADBFA0}"/>
    <dgm:cxn modelId="{E9F677B9-15A8-E24D-AFE5-4B91C4415AE9}" type="presOf" srcId="{64FE57AD-3A1F-41AF-BA8F-71DED1A6DCC7}" destId="{5180AFE6-CBCA-4E40-A102-FB0A5DD39218}" srcOrd="0" destOrd="0" presId="urn:microsoft.com/office/officeart/2005/8/layout/list1"/>
    <dgm:cxn modelId="{0776E2BD-1EFF-C941-8BAE-7E6DE894B586}" type="presOf" srcId="{24C17D9C-4C16-4418-9698-B9AA289CD118}" destId="{4D167386-C618-AA45-82C0-1BDBAE5CA671}" srcOrd="1" destOrd="0" presId="urn:microsoft.com/office/officeart/2005/8/layout/list1"/>
    <dgm:cxn modelId="{8FA9D5C1-E576-9B45-B1A4-90CCE592FD0B}" type="presOf" srcId="{8FC0043E-9AB7-4F0A-8CD5-9E3180C4643D}" destId="{9AF611F7-865C-C04C-BF02-2F2F99B53223}" srcOrd="0" destOrd="0" presId="urn:microsoft.com/office/officeart/2005/8/layout/list1"/>
    <dgm:cxn modelId="{0529B3D3-5151-4D94-A6BC-5A4A3A13A297}" srcId="{FC051461-C125-4E1B-B4D5-2C342CBBB017}" destId="{4E55F8F5-7903-4802-BB88-5A460BB3244F}" srcOrd="1" destOrd="0" parTransId="{C42D3AC8-054A-4861-849C-2658E7915B5F}" sibTransId="{AEF7C9DC-4F2D-4E22-8C76-4D54EDFC14C6}"/>
    <dgm:cxn modelId="{A5EE35E7-50E1-234C-9CF7-1C9EC8FBB288}" type="presOf" srcId="{2956F45C-BEBC-4D54-9B9D-779A578FF3C0}" destId="{FEE4382C-A40B-924D-B1C7-1F9B43123CC7}" srcOrd="0" destOrd="0" presId="urn:microsoft.com/office/officeart/2005/8/layout/list1"/>
    <dgm:cxn modelId="{1C963AED-EE4E-3B49-ACAE-8A65F8CD2EFB}" type="presOf" srcId="{5CE37447-3D69-40D7-822D-02CD64AE9F92}" destId="{2BEC9743-23AB-FE43-9892-EBF7683CAB45}" srcOrd="0" destOrd="1" presId="urn:microsoft.com/office/officeart/2005/8/layout/list1"/>
    <dgm:cxn modelId="{4F6848EF-5109-4581-850A-6693EABAFAEE}" srcId="{2956F45C-BEBC-4D54-9B9D-779A578FF3C0}" destId="{24C17D9C-4C16-4418-9698-B9AA289CD118}" srcOrd="1" destOrd="0" parTransId="{535DC5D2-1F92-412F-8B40-4A7A39D9F20B}" sibTransId="{DB486F14-2246-49CA-B3EF-7D229EA448AA}"/>
    <dgm:cxn modelId="{343139F2-E602-461C-BF85-91024533ADDD}" srcId="{64FE57AD-3A1F-41AF-BA8F-71DED1A6DCC7}" destId="{C53680FD-7980-42CD-AF76-E892B799BBD6}" srcOrd="0" destOrd="0" parTransId="{F2EFEDBE-5536-4830-A499-40BEE5D981A0}" sibTransId="{E0689B93-75D6-4DE6-BB73-D253A3AC51C6}"/>
    <dgm:cxn modelId="{33CB36F6-BBB8-C342-A86D-32CD78B2837E}" type="presOf" srcId="{8FC0043E-9AB7-4F0A-8CD5-9E3180C4643D}" destId="{35EF1702-5BC8-F74D-ADA7-837691DF1C67}" srcOrd="1" destOrd="0" presId="urn:microsoft.com/office/officeart/2005/8/layout/list1"/>
    <dgm:cxn modelId="{B53CEFDE-7003-4D4B-AABB-7CEB9A8121D5}" type="presParOf" srcId="{FEE4382C-A40B-924D-B1C7-1F9B43123CC7}" destId="{3843F99A-C1AF-9B46-BE65-E554DE4AB278}" srcOrd="0" destOrd="0" presId="urn:microsoft.com/office/officeart/2005/8/layout/list1"/>
    <dgm:cxn modelId="{E9E39479-9647-714D-B2F4-3FD26C1E3CCD}" type="presParOf" srcId="{3843F99A-C1AF-9B46-BE65-E554DE4AB278}" destId="{9AF611F7-865C-C04C-BF02-2F2F99B53223}" srcOrd="0" destOrd="0" presId="urn:microsoft.com/office/officeart/2005/8/layout/list1"/>
    <dgm:cxn modelId="{EBE47B23-BE90-2542-9DF4-15C88AC2D5F1}" type="presParOf" srcId="{3843F99A-C1AF-9B46-BE65-E554DE4AB278}" destId="{35EF1702-5BC8-F74D-ADA7-837691DF1C67}" srcOrd="1" destOrd="0" presId="urn:microsoft.com/office/officeart/2005/8/layout/list1"/>
    <dgm:cxn modelId="{838CA9C2-92CC-8844-9901-CA1D6AB1BD72}" type="presParOf" srcId="{FEE4382C-A40B-924D-B1C7-1F9B43123CC7}" destId="{9197B974-2534-FE40-B255-8C68A03AC9C3}" srcOrd="1" destOrd="0" presId="urn:microsoft.com/office/officeart/2005/8/layout/list1"/>
    <dgm:cxn modelId="{CCDC2005-4C5F-5A4E-B823-EE30D8F6D604}" type="presParOf" srcId="{FEE4382C-A40B-924D-B1C7-1F9B43123CC7}" destId="{D30C8299-08F7-D347-BB67-A83A9641C557}" srcOrd="2" destOrd="0" presId="urn:microsoft.com/office/officeart/2005/8/layout/list1"/>
    <dgm:cxn modelId="{4D78E4B7-FBDB-CD46-994D-ED2581A992D1}" type="presParOf" srcId="{FEE4382C-A40B-924D-B1C7-1F9B43123CC7}" destId="{8D751DC2-7283-A743-93DD-93D8CC92753B}" srcOrd="3" destOrd="0" presId="urn:microsoft.com/office/officeart/2005/8/layout/list1"/>
    <dgm:cxn modelId="{75FCC46C-0A31-804A-A84E-CEEFD76B9484}" type="presParOf" srcId="{FEE4382C-A40B-924D-B1C7-1F9B43123CC7}" destId="{4E3E4B00-7A3D-884F-BFE4-FC386ABDEFE0}" srcOrd="4" destOrd="0" presId="urn:microsoft.com/office/officeart/2005/8/layout/list1"/>
    <dgm:cxn modelId="{1731CC67-02E5-0647-B2F6-C96B7D69A6A2}" type="presParOf" srcId="{4E3E4B00-7A3D-884F-BFE4-FC386ABDEFE0}" destId="{3C959C0A-40DD-4A43-98CC-EC5090364F4F}" srcOrd="0" destOrd="0" presId="urn:microsoft.com/office/officeart/2005/8/layout/list1"/>
    <dgm:cxn modelId="{734F498E-2D1A-E046-B38A-73414DD9F87F}" type="presParOf" srcId="{4E3E4B00-7A3D-884F-BFE4-FC386ABDEFE0}" destId="{4D167386-C618-AA45-82C0-1BDBAE5CA671}" srcOrd="1" destOrd="0" presId="urn:microsoft.com/office/officeart/2005/8/layout/list1"/>
    <dgm:cxn modelId="{9D6A7DBB-726F-CC45-94BC-78DA0CF6E4BD}" type="presParOf" srcId="{FEE4382C-A40B-924D-B1C7-1F9B43123CC7}" destId="{26BE551A-EE66-2948-B723-215426A87F68}" srcOrd="5" destOrd="0" presId="urn:microsoft.com/office/officeart/2005/8/layout/list1"/>
    <dgm:cxn modelId="{523FADF9-4CE5-564A-82D5-8FE1E008860B}" type="presParOf" srcId="{FEE4382C-A40B-924D-B1C7-1F9B43123CC7}" destId="{D3E1E08C-150B-C44E-931F-02BC6A545FCD}" srcOrd="6" destOrd="0" presId="urn:microsoft.com/office/officeart/2005/8/layout/list1"/>
    <dgm:cxn modelId="{AB9F2E8F-784E-694C-ACB3-3AF5BD4A29F3}" type="presParOf" srcId="{FEE4382C-A40B-924D-B1C7-1F9B43123CC7}" destId="{D6AB6C40-5585-4C4D-9BE0-B76414FBBFB5}" srcOrd="7" destOrd="0" presId="urn:microsoft.com/office/officeart/2005/8/layout/list1"/>
    <dgm:cxn modelId="{7A01686C-211C-1B4D-819D-76ED37E2A393}" type="presParOf" srcId="{FEE4382C-A40B-924D-B1C7-1F9B43123CC7}" destId="{1C0FADA7-9C72-0E48-ACD3-B76FB3FC8C3D}" srcOrd="8" destOrd="0" presId="urn:microsoft.com/office/officeart/2005/8/layout/list1"/>
    <dgm:cxn modelId="{23DEC61E-36C2-3C44-B634-2A49E7473126}" type="presParOf" srcId="{1C0FADA7-9C72-0E48-ACD3-B76FB3FC8C3D}" destId="{D4036AF0-6538-E34D-8C66-300984CAF2B3}" srcOrd="0" destOrd="0" presId="urn:microsoft.com/office/officeart/2005/8/layout/list1"/>
    <dgm:cxn modelId="{B28A4A71-ACEB-D649-B30E-6C78BAA5E553}" type="presParOf" srcId="{1C0FADA7-9C72-0E48-ACD3-B76FB3FC8C3D}" destId="{8FC0E4D4-90DC-274F-9282-C4FE61AA95BE}" srcOrd="1" destOrd="0" presId="urn:microsoft.com/office/officeart/2005/8/layout/list1"/>
    <dgm:cxn modelId="{AD7E1FA5-7440-E644-AC16-CEA6E291B41B}" type="presParOf" srcId="{FEE4382C-A40B-924D-B1C7-1F9B43123CC7}" destId="{52F8D1C5-DD5F-FC4D-9653-476D1327BA7F}" srcOrd="9" destOrd="0" presId="urn:microsoft.com/office/officeart/2005/8/layout/list1"/>
    <dgm:cxn modelId="{C24F537D-0DF9-0542-9AB4-0E7E47E082D1}" type="presParOf" srcId="{FEE4382C-A40B-924D-B1C7-1F9B43123CC7}" destId="{B0A9B839-9884-0643-AEA1-5EB0A3AC9DDF}" srcOrd="10" destOrd="0" presId="urn:microsoft.com/office/officeart/2005/8/layout/list1"/>
    <dgm:cxn modelId="{F0616646-0896-A342-82A5-9437270DB1A9}" type="presParOf" srcId="{FEE4382C-A40B-924D-B1C7-1F9B43123CC7}" destId="{A9088A3E-E45F-CE4E-ACF8-81C782F09BE1}" srcOrd="11" destOrd="0" presId="urn:microsoft.com/office/officeart/2005/8/layout/list1"/>
    <dgm:cxn modelId="{75C9C708-2489-604E-8040-6EA715B38CCA}" type="presParOf" srcId="{FEE4382C-A40B-924D-B1C7-1F9B43123CC7}" destId="{A0E739CB-E131-5340-82F8-C930A3F3299C}" srcOrd="12" destOrd="0" presId="urn:microsoft.com/office/officeart/2005/8/layout/list1"/>
    <dgm:cxn modelId="{7B34A7EB-9A4E-5347-AF93-FDA8F24F96CF}" type="presParOf" srcId="{A0E739CB-E131-5340-82F8-C930A3F3299C}" destId="{5180AFE6-CBCA-4E40-A102-FB0A5DD39218}" srcOrd="0" destOrd="0" presId="urn:microsoft.com/office/officeart/2005/8/layout/list1"/>
    <dgm:cxn modelId="{C9E7EE8E-4380-3C40-A508-C8ADEFEAA6F6}" type="presParOf" srcId="{A0E739CB-E131-5340-82F8-C930A3F3299C}" destId="{CF110C51-A2A4-6C47-B1E7-12D6952D826F}" srcOrd="1" destOrd="0" presId="urn:microsoft.com/office/officeart/2005/8/layout/list1"/>
    <dgm:cxn modelId="{A1378859-43F3-574D-B056-17F162192333}" type="presParOf" srcId="{FEE4382C-A40B-924D-B1C7-1F9B43123CC7}" destId="{304EA3EE-918D-3248-940D-BB87F0C5CA9A}" srcOrd="13" destOrd="0" presId="urn:microsoft.com/office/officeart/2005/8/layout/list1"/>
    <dgm:cxn modelId="{35E9C4A9-58E5-D641-86EB-7BE0F3DEFDB7}" type="presParOf" srcId="{FEE4382C-A40B-924D-B1C7-1F9B43123CC7}" destId="{2BEC9743-23AB-FE43-9892-EBF7683CAB4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F5FCF-45EB-7544-9243-E1A03AB55536}">
      <dsp:nvSpPr>
        <dsp:cNvPr id="0" name=""/>
        <dsp:cNvSpPr/>
      </dsp:nvSpPr>
      <dsp:spPr>
        <a:xfrm>
          <a:off x="837543" y="365"/>
          <a:ext cx="2580844" cy="16388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65A5C-50C8-104D-BE42-63B236462EA8}">
      <dsp:nvSpPr>
        <dsp:cNvPr id="0" name=""/>
        <dsp:cNvSpPr/>
      </dsp:nvSpPr>
      <dsp:spPr>
        <a:xfrm>
          <a:off x="1124304" y="272788"/>
          <a:ext cx="2580844" cy="16388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Karthik is a  CNCF Speaker, DevOps Architect and Cloud Native App Developer who is passionate about Cloud and Cloud-Native Infrastructure, Developer Tools &amp; Experience and Open-Source Enthusiast.</a:t>
          </a:r>
        </a:p>
      </dsp:txBody>
      <dsp:txXfrm>
        <a:off x="1172304" y="320788"/>
        <a:ext cx="2484844" cy="1542836"/>
      </dsp:txXfrm>
    </dsp:sp>
    <dsp:sp modelId="{629ABFD7-7B09-B941-9401-D05B8165412E}">
      <dsp:nvSpPr>
        <dsp:cNvPr id="0" name=""/>
        <dsp:cNvSpPr/>
      </dsp:nvSpPr>
      <dsp:spPr>
        <a:xfrm>
          <a:off x="3991909" y="365"/>
          <a:ext cx="2580844" cy="16388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AEDAA9-4470-E04A-A5B5-5BEE5D72029F}">
      <dsp:nvSpPr>
        <dsp:cNvPr id="0" name=""/>
        <dsp:cNvSpPr/>
      </dsp:nvSpPr>
      <dsp:spPr>
        <a:xfrm>
          <a:off x="4278670" y="272788"/>
          <a:ext cx="2580844" cy="16388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He is also a passionate writer who writes about the technologies and technology challenges.</a:t>
          </a:r>
        </a:p>
      </dsp:txBody>
      <dsp:txXfrm>
        <a:off x="4326670" y="320788"/>
        <a:ext cx="2484844" cy="1542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3B9A3-BC2A-9B47-9FF8-0C0905B827FD}">
      <dsp:nvSpPr>
        <dsp:cNvPr id="0" name=""/>
        <dsp:cNvSpPr/>
      </dsp:nvSpPr>
      <dsp:spPr>
        <a:xfrm>
          <a:off x="31549" y="828"/>
          <a:ext cx="6492247" cy="629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open-source programming language by Google</a:t>
          </a:r>
        </a:p>
      </dsp:txBody>
      <dsp:txXfrm>
        <a:off x="62282" y="31561"/>
        <a:ext cx="6430781" cy="568107"/>
      </dsp:txXfrm>
    </dsp:sp>
    <dsp:sp modelId="{4B6168F7-4BDE-164D-819B-77B9EBE5A3CC}">
      <dsp:nvSpPr>
        <dsp:cNvPr id="0" name=""/>
        <dsp:cNvSpPr/>
      </dsp:nvSpPr>
      <dsp:spPr>
        <a:xfrm>
          <a:off x="31549" y="819964"/>
          <a:ext cx="6492247" cy="629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highly performant</a:t>
          </a:r>
        </a:p>
      </dsp:txBody>
      <dsp:txXfrm>
        <a:off x="62282" y="850697"/>
        <a:ext cx="6430781" cy="568107"/>
      </dsp:txXfrm>
    </dsp:sp>
    <dsp:sp modelId="{5037DB8D-ACFE-2B4F-934D-AE8F6B33DC0C}">
      <dsp:nvSpPr>
        <dsp:cNvPr id="0" name=""/>
        <dsp:cNvSpPr/>
      </dsp:nvSpPr>
      <dsp:spPr>
        <a:xfrm>
          <a:off x="31549" y="1639100"/>
          <a:ext cx="6492247" cy="629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highly expressive</a:t>
          </a:r>
        </a:p>
      </dsp:txBody>
      <dsp:txXfrm>
        <a:off x="62282" y="1669833"/>
        <a:ext cx="6430781" cy="568107"/>
      </dsp:txXfrm>
    </dsp:sp>
    <dsp:sp modelId="{8F6B0688-27C7-BC46-A961-8770B4DA8CA7}">
      <dsp:nvSpPr>
        <dsp:cNvPr id="0" name=""/>
        <dsp:cNvSpPr/>
      </dsp:nvSpPr>
      <dsp:spPr>
        <a:xfrm>
          <a:off x="31549" y="2458236"/>
          <a:ext cx="6492247" cy="629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good readability</a:t>
          </a:r>
        </a:p>
      </dsp:txBody>
      <dsp:txXfrm>
        <a:off x="62282" y="2488969"/>
        <a:ext cx="6430781" cy="568107"/>
      </dsp:txXfrm>
    </dsp:sp>
    <dsp:sp modelId="{E9107315-0083-D842-A721-83D6804EFFA2}">
      <dsp:nvSpPr>
        <dsp:cNvPr id="0" name=""/>
        <dsp:cNvSpPr/>
      </dsp:nvSpPr>
      <dsp:spPr>
        <a:xfrm>
          <a:off x="31549" y="3277372"/>
          <a:ext cx="6492247" cy="629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both statically and dynamically typed</a:t>
          </a:r>
        </a:p>
      </dsp:txBody>
      <dsp:txXfrm>
        <a:off x="62282" y="3308105"/>
        <a:ext cx="6430781" cy="568107"/>
      </dsp:txXfrm>
    </dsp:sp>
    <dsp:sp modelId="{7AF7AD48-22C4-484E-9785-3E67275506B6}">
      <dsp:nvSpPr>
        <dsp:cNvPr id="0" name=""/>
        <dsp:cNvSpPr/>
      </dsp:nvSpPr>
      <dsp:spPr>
        <a:xfrm>
          <a:off x="31549" y="4096508"/>
          <a:ext cx="6492247" cy="629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features of C++ , Java and Python</a:t>
          </a:r>
        </a:p>
      </dsp:txBody>
      <dsp:txXfrm>
        <a:off x="62282" y="4127241"/>
        <a:ext cx="6430781" cy="568107"/>
      </dsp:txXfrm>
    </dsp:sp>
    <dsp:sp modelId="{B9882B20-6362-5E42-93FE-ECA81670E1C5}">
      <dsp:nvSpPr>
        <dsp:cNvPr id="0" name=""/>
        <dsp:cNvSpPr/>
      </dsp:nvSpPr>
      <dsp:spPr>
        <a:xfrm>
          <a:off x="31549" y="4915644"/>
          <a:ext cx="6492247" cy="6295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a large part of tools for cloud (Docker, Kubernetes) is also written in Go</a:t>
          </a:r>
        </a:p>
      </dsp:txBody>
      <dsp:txXfrm>
        <a:off x="62282" y="4946377"/>
        <a:ext cx="6430781" cy="568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3B2FD-1898-C140-ABB4-0E70719E7A03}">
      <dsp:nvSpPr>
        <dsp:cNvPr id="0" name=""/>
        <dsp:cNvSpPr/>
      </dsp:nvSpPr>
      <dsp:spPr>
        <a:xfrm>
          <a:off x="0" y="605598"/>
          <a:ext cx="3025303" cy="43348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OpenTelemetry</a:t>
          </a:r>
          <a:r>
            <a:rPr lang="en-US" sz="2300" kern="1200" dirty="0"/>
            <a:t> is a collection of tools, APIs, and SDKs. Use it to instrument, generate, collect, and export telemetry data (metrics, logs, and traces) to help you analyze your software’s performance and behavior.</a:t>
          </a:r>
        </a:p>
      </dsp:txBody>
      <dsp:txXfrm>
        <a:off x="147683" y="753281"/>
        <a:ext cx="2729937" cy="4039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67157-8170-4DCE-BCFF-43E79FEB6BBC}">
      <dsp:nvSpPr>
        <dsp:cNvPr id="0" name=""/>
        <dsp:cNvSpPr/>
      </dsp:nvSpPr>
      <dsp:spPr>
        <a:xfrm>
          <a:off x="-59950" y="11641"/>
          <a:ext cx="7396335" cy="5241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F4B492-0C49-4D84-A7AB-40C0988A64F1}">
      <dsp:nvSpPr>
        <dsp:cNvPr id="0" name=""/>
        <dsp:cNvSpPr/>
      </dsp:nvSpPr>
      <dsp:spPr>
        <a:xfrm>
          <a:off x="98609" y="129578"/>
          <a:ext cx="288854" cy="28829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3633B3-F35B-4749-916B-8A65E71527B7}">
      <dsp:nvSpPr>
        <dsp:cNvPr id="0" name=""/>
        <dsp:cNvSpPr/>
      </dsp:nvSpPr>
      <dsp:spPr>
        <a:xfrm>
          <a:off x="450585" y="11641"/>
          <a:ext cx="6971590" cy="540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08" tIns="57208" rIns="57208" bIns="57208" numCol="1" spcCol="1270" anchor="ctr" anchorCtr="0">
          <a:noAutofit/>
        </a:bodyPr>
        <a:lstStyle/>
        <a:p>
          <a:pPr marL="0" lvl="0" indent="0" algn="l" defTabSz="622300">
            <a:lnSpc>
              <a:spcPct val="100000"/>
            </a:lnSpc>
            <a:spcBef>
              <a:spcPct val="0"/>
            </a:spcBef>
            <a:spcAft>
              <a:spcPct val="35000"/>
            </a:spcAft>
            <a:buNone/>
          </a:pPr>
          <a:r>
            <a:rPr lang="en-US" sz="1400" kern="1200" dirty="0"/>
            <a:t>Kubernetes is a portable, extensible, open-source platform.</a:t>
          </a:r>
        </a:p>
      </dsp:txBody>
      <dsp:txXfrm>
        <a:off x="450585" y="11641"/>
        <a:ext cx="6971590" cy="540545"/>
      </dsp:txXfrm>
    </dsp:sp>
    <dsp:sp modelId="{53439383-2216-044D-8922-70EC6A23D806}">
      <dsp:nvSpPr>
        <dsp:cNvPr id="0" name=""/>
        <dsp:cNvSpPr/>
      </dsp:nvSpPr>
      <dsp:spPr>
        <a:xfrm>
          <a:off x="-59950" y="687323"/>
          <a:ext cx="7396335" cy="5241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457A70-1172-1F46-86FD-C13008219D94}">
      <dsp:nvSpPr>
        <dsp:cNvPr id="0" name=""/>
        <dsp:cNvSpPr/>
      </dsp:nvSpPr>
      <dsp:spPr>
        <a:xfrm>
          <a:off x="98609" y="805260"/>
          <a:ext cx="288854" cy="28829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73B80-B31E-7F4E-AA44-3633500A76C5}">
      <dsp:nvSpPr>
        <dsp:cNvPr id="0" name=""/>
        <dsp:cNvSpPr/>
      </dsp:nvSpPr>
      <dsp:spPr>
        <a:xfrm>
          <a:off x="450687" y="687323"/>
          <a:ext cx="6971386" cy="540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08" tIns="57208" rIns="57208" bIns="57208" numCol="1" spcCol="1270" anchor="ctr" anchorCtr="0">
          <a:noAutofit/>
        </a:bodyPr>
        <a:lstStyle/>
        <a:p>
          <a:pPr marL="0" lvl="0" indent="0" algn="l" defTabSz="622300">
            <a:lnSpc>
              <a:spcPct val="100000"/>
            </a:lnSpc>
            <a:spcBef>
              <a:spcPct val="0"/>
            </a:spcBef>
            <a:spcAft>
              <a:spcPct val="35000"/>
            </a:spcAft>
            <a:buNone/>
          </a:pPr>
          <a:r>
            <a:rPr lang="en-US" sz="1400" kern="1200" dirty="0"/>
            <a:t>Manages containerized workloads and services.</a:t>
          </a:r>
        </a:p>
      </dsp:txBody>
      <dsp:txXfrm>
        <a:off x="450687" y="687323"/>
        <a:ext cx="6971386" cy="540545"/>
      </dsp:txXfrm>
    </dsp:sp>
    <dsp:sp modelId="{1B878D08-0C9C-FF4A-B16B-AD87736735D7}">
      <dsp:nvSpPr>
        <dsp:cNvPr id="0" name=""/>
        <dsp:cNvSpPr/>
      </dsp:nvSpPr>
      <dsp:spPr>
        <a:xfrm>
          <a:off x="-59950" y="1363005"/>
          <a:ext cx="7396335" cy="52416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B7C322-FDFC-4944-9186-10A9CA935840}">
      <dsp:nvSpPr>
        <dsp:cNvPr id="0" name=""/>
        <dsp:cNvSpPr/>
      </dsp:nvSpPr>
      <dsp:spPr>
        <a:xfrm>
          <a:off x="98609" y="1480942"/>
          <a:ext cx="288854" cy="28829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4922CC-C5AD-C942-9705-CF6560313793}">
      <dsp:nvSpPr>
        <dsp:cNvPr id="0" name=""/>
        <dsp:cNvSpPr/>
      </dsp:nvSpPr>
      <dsp:spPr>
        <a:xfrm>
          <a:off x="450687" y="1363005"/>
          <a:ext cx="6971386" cy="540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08" tIns="57208" rIns="57208" bIns="57208" numCol="1" spcCol="1270" anchor="ctr" anchorCtr="0">
          <a:noAutofit/>
        </a:bodyPr>
        <a:lstStyle/>
        <a:p>
          <a:pPr marL="0" lvl="0" indent="0" algn="l" defTabSz="622300">
            <a:lnSpc>
              <a:spcPct val="100000"/>
            </a:lnSpc>
            <a:spcBef>
              <a:spcPct val="0"/>
            </a:spcBef>
            <a:spcAft>
              <a:spcPct val="35000"/>
            </a:spcAft>
            <a:buNone/>
          </a:pPr>
          <a:r>
            <a:rPr lang="en-US" sz="1400" kern="1200" dirty="0"/>
            <a:t>Facilitates both declarative configuration and automation</a:t>
          </a:r>
        </a:p>
      </dsp:txBody>
      <dsp:txXfrm>
        <a:off x="450687" y="1363005"/>
        <a:ext cx="6971386" cy="540545"/>
      </dsp:txXfrm>
    </dsp:sp>
    <dsp:sp modelId="{FF2CC794-1DD1-437C-BC08-297712B8A79C}">
      <dsp:nvSpPr>
        <dsp:cNvPr id="0" name=""/>
        <dsp:cNvSpPr/>
      </dsp:nvSpPr>
      <dsp:spPr>
        <a:xfrm>
          <a:off x="-59950" y="2038687"/>
          <a:ext cx="7396335" cy="5241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50F512-CAB1-43EF-81B4-563318E2A56E}">
      <dsp:nvSpPr>
        <dsp:cNvPr id="0" name=""/>
        <dsp:cNvSpPr/>
      </dsp:nvSpPr>
      <dsp:spPr>
        <a:xfrm>
          <a:off x="98609" y="2156624"/>
          <a:ext cx="288854" cy="28829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7634E-FAA7-4818-9F4A-06849412EF4C}">
      <dsp:nvSpPr>
        <dsp:cNvPr id="0" name=""/>
        <dsp:cNvSpPr/>
      </dsp:nvSpPr>
      <dsp:spPr>
        <a:xfrm>
          <a:off x="450687" y="2038687"/>
          <a:ext cx="6971386" cy="540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08" tIns="57208" rIns="57208" bIns="57208" numCol="1" spcCol="1270" anchor="ctr" anchorCtr="0">
          <a:noAutofit/>
        </a:bodyPr>
        <a:lstStyle/>
        <a:p>
          <a:pPr marL="0" lvl="0" indent="0" algn="l" defTabSz="622300">
            <a:lnSpc>
              <a:spcPct val="100000"/>
            </a:lnSpc>
            <a:spcBef>
              <a:spcPct val="0"/>
            </a:spcBef>
            <a:spcAft>
              <a:spcPct val="35000"/>
            </a:spcAft>
            <a:buNone/>
          </a:pPr>
          <a:r>
            <a:rPr lang="en-US" sz="1400" b="1" kern="1200" dirty="0"/>
            <a:t>Service discovery and load balancing</a:t>
          </a:r>
          <a:r>
            <a:rPr lang="en-US" sz="1400" kern="1200" dirty="0"/>
            <a:t> </a:t>
          </a:r>
        </a:p>
      </dsp:txBody>
      <dsp:txXfrm>
        <a:off x="450687" y="2038687"/>
        <a:ext cx="6971386" cy="540545"/>
      </dsp:txXfrm>
    </dsp:sp>
    <dsp:sp modelId="{28A3F32C-6991-49C6-BBAB-AF7005AF9D5D}">
      <dsp:nvSpPr>
        <dsp:cNvPr id="0" name=""/>
        <dsp:cNvSpPr/>
      </dsp:nvSpPr>
      <dsp:spPr>
        <a:xfrm>
          <a:off x="-59950" y="2714369"/>
          <a:ext cx="7396335" cy="52416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D184FD-E13E-4AFE-9D31-6A087C889C7A}">
      <dsp:nvSpPr>
        <dsp:cNvPr id="0" name=""/>
        <dsp:cNvSpPr/>
      </dsp:nvSpPr>
      <dsp:spPr>
        <a:xfrm>
          <a:off x="98609" y="2832306"/>
          <a:ext cx="288854" cy="28829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53E35-33FB-451D-9B7F-A24EA03BD94E}">
      <dsp:nvSpPr>
        <dsp:cNvPr id="0" name=""/>
        <dsp:cNvSpPr/>
      </dsp:nvSpPr>
      <dsp:spPr>
        <a:xfrm>
          <a:off x="450687" y="2714369"/>
          <a:ext cx="6971386" cy="540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08" tIns="57208" rIns="57208" bIns="57208" numCol="1" spcCol="1270" anchor="ctr" anchorCtr="0">
          <a:noAutofit/>
        </a:bodyPr>
        <a:lstStyle/>
        <a:p>
          <a:pPr marL="0" lvl="0" indent="0" algn="l" defTabSz="622300">
            <a:lnSpc>
              <a:spcPct val="100000"/>
            </a:lnSpc>
            <a:spcBef>
              <a:spcPct val="0"/>
            </a:spcBef>
            <a:spcAft>
              <a:spcPct val="35000"/>
            </a:spcAft>
            <a:buNone/>
          </a:pPr>
          <a:r>
            <a:rPr lang="en-US" sz="1400" b="1" kern="1200"/>
            <a:t>Storage orchestration</a:t>
          </a:r>
          <a:r>
            <a:rPr lang="en-US" sz="1400" kern="1200"/>
            <a:t> </a:t>
          </a:r>
        </a:p>
      </dsp:txBody>
      <dsp:txXfrm>
        <a:off x="450687" y="2714369"/>
        <a:ext cx="6971386" cy="540545"/>
      </dsp:txXfrm>
    </dsp:sp>
    <dsp:sp modelId="{80015482-FA8F-4A9D-B3A9-FF202469FA9F}">
      <dsp:nvSpPr>
        <dsp:cNvPr id="0" name=""/>
        <dsp:cNvSpPr/>
      </dsp:nvSpPr>
      <dsp:spPr>
        <a:xfrm>
          <a:off x="-59950" y="3390051"/>
          <a:ext cx="7396335" cy="5241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83EDD-2C00-464E-93CC-63430C0CFE1F}">
      <dsp:nvSpPr>
        <dsp:cNvPr id="0" name=""/>
        <dsp:cNvSpPr/>
      </dsp:nvSpPr>
      <dsp:spPr>
        <a:xfrm>
          <a:off x="98609" y="3507988"/>
          <a:ext cx="288854" cy="28829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4947FD-4CBC-48E9-91CD-5EC6D43AFFE4}">
      <dsp:nvSpPr>
        <dsp:cNvPr id="0" name=""/>
        <dsp:cNvSpPr/>
      </dsp:nvSpPr>
      <dsp:spPr>
        <a:xfrm>
          <a:off x="450687" y="3390051"/>
          <a:ext cx="6971386" cy="540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08" tIns="57208" rIns="57208" bIns="57208" numCol="1" spcCol="1270" anchor="ctr" anchorCtr="0">
          <a:noAutofit/>
        </a:bodyPr>
        <a:lstStyle/>
        <a:p>
          <a:pPr marL="0" lvl="0" indent="0" algn="l" defTabSz="622300">
            <a:lnSpc>
              <a:spcPct val="100000"/>
            </a:lnSpc>
            <a:spcBef>
              <a:spcPct val="0"/>
            </a:spcBef>
            <a:spcAft>
              <a:spcPct val="35000"/>
            </a:spcAft>
            <a:buNone/>
          </a:pPr>
          <a:r>
            <a:rPr lang="en-US" sz="1400" b="1" kern="1200"/>
            <a:t>Automated rollouts and rollbacks</a:t>
          </a:r>
          <a:r>
            <a:rPr lang="en-US" sz="1400" kern="1200"/>
            <a:t> </a:t>
          </a:r>
        </a:p>
      </dsp:txBody>
      <dsp:txXfrm>
        <a:off x="450687" y="3390051"/>
        <a:ext cx="6971386" cy="540545"/>
      </dsp:txXfrm>
    </dsp:sp>
    <dsp:sp modelId="{01481AE8-0100-4669-8F6F-F8DC5B1EFF88}">
      <dsp:nvSpPr>
        <dsp:cNvPr id="0" name=""/>
        <dsp:cNvSpPr/>
      </dsp:nvSpPr>
      <dsp:spPr>
        <a:xfrm>
          <a:off x="-59950" y="4065733"/>
          <a:ext cx="7396335" cy="5241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751C8-DE63-4732-856C-3731B6351D3A}">
      <dsp:nvSpPr>
        <dsp:cNvPr id="0" name=""/>
        <dsp:cNvSpPr/>
      </dsp:nvSpPr>
      <dsp:spPr>
        <a:xfrm>
          <a:off x="98609" y="4183670"/>
          <a:ext cx="288854" cy="28829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F2A2B9-8614-4B79-97DE-747217462E85}">
      <dsp:nvSpPr>
        <dsp:cNvPr id="0" name=""/>
        <dsp:cNvSpPr/>
      </dsp:nvSpPr>
      <dsp:spPr>
        <a:xfrm>
          <a:off x="450687" y="4065733"/>
          <a:ext cx="6971386" cy="540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08" tIns="57208" rIns="57208" bIns="57208" numCol="1" spcCol="1270" anchor="ctr" anchorCtr="0">
          <a:noAutofit/>
        </a:bodyPr>
        <a:lstStyle/>
        <a:p>
          <a:pPr marL="0" lvl="0" indent="0" algn="l" defTabSz="622300">
            <a:lnSpc>
              <a:spcPct val="100000"/>
            </a:lnSpc>
            <a:spcBef>
              <a:spcPct val="0"/>
            </a:spcBef>
            <a:spcAft>
              <a:spcPct val="35000"/>
            </a:spcAft>
            <a:buNone/>
          </a:pPr>
          <a:r>
            <a:rPr lang="en-US" sz="1400" b="1" kern="1200" dirty="0"/>
            <a:t>Self-healing</a:t>
          </a:r>
          <a:r>
            <a:rPr lang="en-US" sz="1400" kern="1200" dirty="0"/>
            <a:t> </a:t>
          </a:r>
        </a:p>
      </dsp:txBody>
      <dsp:txXfrm>
        <a:off x="450687" y="4065733"/>
        <a:ext cx="6971386" cy="540545"/>
      </dsp:txXfrm>
    </dsp:sp>
    <dsp:sp modelId="{7DDBDCE4-2701-4526-8CBA-D874963CA9D4}">
      <dsp:nvSpPr>
        <dsp:cNvPr id="0" name=""/>
        <dsp:cNvSpPr/>
      </dsp:nvSpPr>
      <dsp:spPr>
        <a:xfrm>
          <a:off x="-59950" y="4741415"/>
          <a:ext cx="7396335" cy="52416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5BC6B-B366-4F2B-BEAF-9BAF59C6E680}">
      <dsp:nvSpPr>
        <dsp:cNvPr id="0" name=""/>
        <dsp:cNvSpPr/>
      </dsp:nvSpPr>
      <dsp:spPr>
        <a:xfrm>
          <a:off x="98609" y="4859352"/>
          <a:ext cx="288854" cy="288290"/>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A45E94-90BF-4A91-8F87-2FCC8591DE58}">
      <dsp:nvSpPr>
        <dsp:cNvPr id="0" name=""/>
        <dsp:cNvSpPr/>
      </dsp:nvSpPr>
      <dsp:spPr>
        <a:xfrm>
          <a:off x="450687" y="4741415"/>
          <a:ext cx="6971386" cy="540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08" tIns="57208" rIns="57208" bIns="57208" numCol="1" spcCol="1270" anchor="ctr" anchorCtr="0">
          <a:noAutofit/>
        </a:bodyPr>
        <a:lstStyle/>
        <a:p>
          <a:pPr marL="0" lvl="0" indent="0" algn="l" defTabSz="622300">
            <a:lnSpc>
              <a:spcPct val="100000"/>
            </a:lnSpc>
            <a:spcBef>
              <a:spcPct val="0"/>
            </a:spcBef>
            <a:spcAft>
              <a:spcPct val="35000"/>
            </a:spcAft>
            <a:buNone/>
          </a:pPr>
          <a:r>
            <a:rPr lang="en-US" sz="1400" b="1" kern="1200" dirty="0"/>
            <a:t>Secret and configuration management</a:t>
          </a:r>
          <a:endParaRPr lang="en-US" sz="1400" kern="1200" dirty="0"/>
        </a:p>
      </dsp:txBody>
      <dsp:txXfrm>
        <a:off x="450687" y="4741415"/>
        <a:ext cx="6971386" cy="540545"/>
      </dsp:txXfrm>
    </dsp:sp>
    <dsp:sp modelId="{0AD35C9A-6A82-473C-BBF2-24EAA6F80EA0}">
      <dsp:nvSpPr>
        <dsp:cNvPr id="0" name=""/>
        <dsp:cNvSpPr/>
      </dsp:nvSpPr>
      <dsp:spPr>
        <a:xfrm>
          <a:off x="-59950" y="5417097"/>
          <a:ext cx="7396335" cy="5241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73931-9531-4CB5-87F5-986415C7079E}">
      <dsp:nvSpPr>
        <dsp:cNvPr id="0" name=""/>
        <dsp:cNvSpPr/>
      </dsp:nvSpPr>
      <dsp:spPr>
        <a:xfrm>
          <a:off x="98609" y="5535034"/>
          <a:ext cx="288854" cy="288290"/>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709318-4580-40B7-8A34-45FC655B5CE4}">
      <dsp:nvSpPr>
        <dsp:cNvPr id="0" name=""/>
        <dsp:cNvSpPr/>
      </dsp:nvSpPr>
      <dsp:spPr>
        <a:xfrm>
          <a:off x="406545" y="5428739"/>
          <a:ext cx="7049739" cy="540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208" tIns="57208" rIns="57208" bIns="57208" numCol="1" spcCol="1270" anchor="t" anchorCtr="0">
          <a:noAutofit/>
        </a:bodyPr>
        <a:lstStyle/>
        <a:p>
          <a:pPr marL="0" lvl="0" indent="0" algn="l" defTabSz="622300">
            <a:lnSpc>
              <a:spcPct val="100000"/>
            </a:lnSpc>
            <a:spcBef>
              <a:spcPct val="0"/>
            </a:spcBef>
            <a:spcAft>
              <a:spcPct val="35000"/>
            </a:spcAft>
            <a:buNone/>
          </a:pPr>
          <a:r>
            <a:rPr lang="en-US" sz="1400" b="1" kern="1200" dirty="0" err="1"/>
            <a:t>minikube</a:t>
          </a:r>
          <a:r>
            <a:rPr lang="en-US" sz="1400" b="1" kern="1200" dirty="0"/>
            <a:t> </a:t>
          </a:r>
          <a:r>
            <a:rPr lang="en-US" sz="1400" kern="1200" dirty="0"/>
            <a:t>is local Kubernetes, focusing on making it easy to learn and develop for Kubernetes.</a:t>
          </a:r>
        </a:p>
      </dsp:txBody>
      <dsp:txXfrm>
        <a:off x="406545" y="5428739"/>
        <a:ext cx="7049739" cy="5405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3AF99-09D9-4D98-8D01-5A15DC0EED76}">
      <dsp:nvSpPr>
        <dsp:cNvPr id="0" name=""/>
        <dsp:cNvSpPr/>
      </dsp:nvSpPr>
      <dsp:spPr>
        <a:xfrm>
          <a:off x="611820" y="137575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7A206-F569-4176-BCB7-8CF5F2D1656B}">
      <dsp:nvSpPr>
        <dsp:cNvPr id="0" name=""/>
        <dsp:cNvSpPr/>
      </dsp:nvSpPr>
      <dsp:spPr>
        <a:xfrm>
          <a:off x="116820" y="2598931"/>
          <a:ext cx="180000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kern="1200" dirty="0"/>
            <a:t>The package manager for Kubernetes</a:t>
          </a:r>
        </a:p>
      </dsp:txBody>
      <dsp:txXfrm>
        <a:off x="116820" y="2598931"/>
        <a:ext cx="1800000" cy="1530000"/>
      </dsp:txXfrm>
    </dsp:sp>
    <dsp:sp modelId="{C441D9A4-15A1-4DD1-A282-F72A3C8F8F9B}">
      <dsp:nvSpPr>
        <dsp:cNvPr id="0" name=""/>
        <dsp:cNvSpPr/>
      </dsp:nvSpPr>
      <dsp:spPr>
        <a:xfrm>
          <a:off x="2726820" y="137575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E75C70-DAD1-4B37-B756-3FCBD924BBAA}">
      <dsp:nvSpPr>
        <dsp:cNvPr id="0" name=""/>
        <dsp:cNvSpPr/>
      </dsp:nvSpPr>
      <dsp:spPr>
        <a:xfrm>
          <a:off x="2231820" y="2598931"/>
          <a:ext cx="180000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Helm Charts help you define, install, and upgrade even the most complex Kubernetes application.</a:t>
          </a:r>
        </a:p>
      </dsp:txBody>
      <dsp:txXfrm>
        <a:off x="2231820" y="2598931"/>
        <a:ext cx="1800000" cy="1530000"/>
      </dsp:txXfrm>
    </dsp:sp>
    <dsp:sp modelId="{C801E9FB-F1F5-4657-97E2-A6CBB796E784}">
      <dsp:nvSpPr>
        <dsp:cNvPr id="0" name=""/>
        <dsp:cNvSpPr/>
      </dsp:nvSpPr>
      <dsp:spPr>
        <a:xfrm>
          <a:off x="4841820" y="137575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C6F68-0601-4EFB-97D7-AF5358541619}">
      <dsp:nvSpPr>
        <dsp:cNvPr id="0" name=""/>
        <dsp:cNvSpPr/>
      </dsp:nvSpPr>
      <dsp:spPr>
        <a:xfrm>
          <a:off x="4346820" y="2598931"/>
          <a:ext cx="180000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Charts are easy to create, version, share, and publish </a:t>
          </a:r>
        </a:p>
      </dsp:txBody>
      <dsp:txXfrm>
        <a:off x="4346820" y="2598931"/>
        <a:ext cx="1800000" cy="153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7D302-A33C-7841-8A1C-691BBC0ABAB0}">
      <dsp:nvSpPr>
        <dsp:cNvPr id="0" name=""/>
        <dsp:cNvSpPr/>
      </dsp:nvSpPr>
      <dsp:spPr>
        <a:xfrm>
          <a:off x="1346346" y="811307"/>
          <a:ext cx="5385385" cy="73152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4491" tIns="1407320" rIns="104491" bIns="1407320" numCol="1" spcCol="1270" anchor="ctr" anchorCtr="0">
          <a:noAutofit/>
        </a:bodyPr>
        <a:lstStyle/>
        <a:p>
          <a:pPr marL="0" lvl="0" indent="0" algn="l" defTabSz="800100">
            <a:lnSpc>
              <a:spcPct val="90000"/>
            </a:lnSpc>
            <a:spcBef>
              <a:spcPct val="0"/>
            </a:spcBef>
            <a:spcAft>
              <a:spcPct val="35000"/>
            </a:spcAft>
            <a:buNone/>
          </a:pPr>
          <a:r>
            <a:rPr lang="en-US" sz="1800" kern="1200" dirty="0" err="1"/>
            <a:t>go.opentelemetry.io</a:t>
          </a:r>
          <a:r>
            <a:rPr lang="en-US" sz="1800" kern="1200" dirty="0"/>
            <a:t>/</a:t>
          </a:r>
          <a:r>
            <a:rPr lang="en-US" sz="1800" kern="1200" dirty="0" err="1"/>
            <a:t>otel</a:t>
          </a:r>
          <a:r>
            <a:rPr lang="en-US" sz="1800" kern="1200" dirty="0"/>
            <a:t>/</a:t>
          </a:r>
          <a:r>
            <a:rPr lang="en-US" sz="1800" kern="1200" dirty="0" err="1"/>
            <a:t>sdk</a:t>
          </a:r>
          <a:r>
            <a:rPr lang="en-US" sz="1800" kern="1200" dirty="0"/>
            <a:t>/trace</a:t>
          </a:r>
        </a:p>
      </dsp:txBody>
      <dsp:txXfrm>
        <a:off x="1346346" y="811307"/>
        <a:ext cx="5385385" cy="731529"/>
      </dsp:txXfrm>
    </dsp:sp>
    <dsp:sp modelId="{84B9397A-04A9-0447-B6CD-7D2E47B6DDF3}">
      <dsp:nvSpPr>
        <dsp:cNvPr id="0" name=""/>
        <dsp:cNvSpPr/>
      </dsp:nvSpPr>
      <dsp:spPr>
        <a:xfrm>
          <a:off x="0" y="811307"/>
          <a:ext cx="1346346" cy="731529"/>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244" tIns="547291" rIns="71244" bIns="547291" numCol="1" spcCol="1270" anchor="ctr" anchorCtr="0">
          <a:noAutofit/>
        </a:bodyPr>
        <a:lstStyle/>
        <a:p>
          <a:pPr marL="0" lvl="0" indent="0" algn="ctr" defTabSz="1066800">
            <a:lnSpc>
              <a:spcPct val="90000"/>
            </a:lnSpc>
            <a:spcBef>
              <a:spcPct val="0"/>
            </a:spcBef>
            <a:spcAft>
              <a:spcPct val="35000"/>
            </a:spcAft>
            <a:buNone/>
          </a:pPr>
          <a:r>
            <a:rPr lang="en-US" sz="2400" kern="1200" dirty="0"/>
            <a:t>go get </a:t>
          </a:r>
        </a:p>
      </dsp:txBody>
      <dsp:txXfrm>
        <a:off x="0" y="811307"/>
        <a:ext cx="1346346" cy="731529"/>
      </dsp:txXfrm>
    </dsp:sp>
    <dsp:sp modelId="{C35266DE-30A0-9343-8219-1906AF73AEB9}">
      <dsp:nvSpPr>
        <dsp:cNvPr id="0" name=""/>
        <dsp:cNvSpPr/>
      </dsp:nvSpPr>
      <dsp:spPr>
        <a:xfrm>
          <a:off x="1346346" y="1875275"/>
          <a:ext cx="5385385" cy="73152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4491" tIns="1407320" rIns="104491" bIns="1407320" numCol="1" spcCol="1270" anchor="ctr" anchorCtr="0">
          <a:noAutofit/>
        </a:bodyPr>
        <a:lstStyle/>
        <a:p>
          <a:pPr marL="0" lvl="0" indent="0" algn="l" defTabSz="800100">
            <a:lnSpc>
              <a:spcPct val="90000"/>
            </a:lnSpc>
            <a:spcBef>
              <a:spcPct val="0"/>
            </a:spcBef>
            <a:spcAft>
              <a:spcPct val="35000"/>
            </a:spcAft>
            <a:buNone/>
          </a:pPr>
          <a:r>
            <a:rPr lang="en-US" sz="1800" kern="1200" dirty="0" err="1"/>
            <a:t>go.opentelemetry.io</a:t>
          </a:r>
          <a:r>
            <a:rPr lang="en-US" sz="1800" kern="1200" dirty="0"/>
            <a:t>/</a:t>
          </a:r>
          <a:r>
            <a:rPr lang="en-US" sz="1800" kern="1200" dirty="0" err="1"/>
            <a:t>otel</a:t>
          </a:r>
          <a:r>
            <a:rPr lang="en-US" sz="1800" kern="1200" dirty="0"/>
            <a:t>/exporters/</a:t>
          </a:r>
          <a:r>
            <a:rPr lang="en-US" sz="1800" kern="1200" dirty="0" err="1"/>
            <a:t>stdout</a:t>
          </a:r>
          <a:r>
            <a:rPr lang="en-US" sz="1800" kern="1200" dirty="0"/>
            <a:t>/</a:t>
          </a:r>
          <a:r>
            <a:rPr lang="en-US" sz="1800" kern="1200" dirty="0" err="1"/>
            <a:t>stdouttrace</a:t>
          </a:r>
          <a:endParaRPr lang="en-US" sz="1800" kern="1200" dirty="0"/>
        </a:p>
      </dsp:txBody>
      <dsp:txXfrm>
        <a:off x="1346346" y="1875275"/>
        <a:ext cx="5385385" cy="731529"/>
      </dsp:txXfrm>
    </dsp:sp>
    <dsp:sp modelId="{56712A02-46A8-B043-8639-DA8E27B8F8FE}">
      <dsp:nvSpPr>
        <dsp:cNvPr id="0" name=""/>
        <dsp:cNvSpPr/>
      </dsp:nvSpPr>
      <dsp:spPr>
        <a:xfrm>
          <a:off x="0" y="1875275"/>
          <a:ext cx="1346346" cy="731529"/>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244" tIns="547291" rIns="71244" bIns="547291" numCol="1" spcCol="1270" anchor="ctr" anchorCtr="0">
          <a:noAutofit/>
        </a:bodyPr>
        <a:lstStyle/>
        <a:p>
          <a:pPr marL="0" lvl="0" indent="0" algn="ctr" defTabSz="1066800">
            <a:lnSpc>
              <a:spcPct val="90000"/>
            </a:lnSpc>
            <a:spcBef>
              <a:spcPct val="0"/>
            </a:spcBef>
            <a:spcAft>
              <a:spcPct val="35000"/>
            </a:spcAft>
            <a:buNone/>
          </a:pPr>
          <a:r>
            <a:rPr lang="en-US" sz="2400" kern="1200" dirty="0"/>
            <a:t>go get </a:t>
          </a:r>
        </a:p>
      </dsp:txBody>
      <dsp:txXfrm>
        <a:off x="0" y="1875275"/>
        <a:ext cx="1346346" cy="731529"/>
      </dsp:txXfrm>
    </dsp:sp>
    <dsp:sp modelId="{73193D20-230C-B647-8586-9EC098DD07DD}">
      <dsp:nvSpPr>
        <dsp:cNvPr id="0" name=""/>
        <dsp:cNvSpPr/>
      </dsp:nvSpPr>
      <dsp:spPr>
        <a:xfrm>
          <a:off x="1346346" y="2939242"/>
          <a:ext cx="5385385" cy="73152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4491" tIns="1407320" rIns="104491" bIns="1407320" numCol="1" spcCol="1270" anchor="ctr" anchorCtr="0">
          <a:noAutofit/>
        </a:bodyPr>
        <a:lstStyle/>
        <a:p>
          <a:pPr marL="0" lvl="0" indent="0" algn="l" defTabSz="800100">
            <a:lnSpc>
              <a:spcPct val="90000"/>
            </a:lnSpc>
            <a:spcBef>
              <a:spcPct val="0"/>
            </a:spcBef>
            <a:spcAft>
              <a:spcPct val="35000"/>
            </a:spcAft>
            <a:buNone/>
          </a:pPr>
          <a:r>
            <a:rPr lang="en-US" sz="1800" kern="1200" dirty="0" err="1"/>
            <a:t>go.opentelemetry.io</a:t>
          </a:r>
          <a:r>
            <a:rPr lang="en-US" sz="1800" kern="1200" dirty="0"/>
            <a:t>/</a:t>
          </a:r>
          <a:r>
            <a:rPr lang="en-US" sz="1800" kern="1200" dirty="0" err="1"/>
            <a:t>otel</a:t>
          </a:r>
          <a:r>
            <a:rPr lang="en-US" sz="1800" kern="1200" dirty="0"/>
            <a:t>/propagation</a:t>
          </a:r>
        </a:p>
      </dsp:txBody>
      <dsp:txXfrm>
        <a:off x="1346346" y="2939242"/>
        <a:ext cx="5385385" cy="731529"/>
      </dsp:txXfrm>
    </dsp:sp>
    <dsp:sp modelId="{056945C0-B957-5146-AC73-21C9FA58D030}">
      <dsp:nvSpPr>
        <dsp:cNvPr id="0" name=""/>
        <dsp:cNvSpPr/>
      </dsp:nvSpPr>
      <dsp:spPr>
        <a:xfrm>
          <a:off x="0" y="2939242"/>
          <a:ext cx="1346346" cy="731529"/>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244" tIns="547291" rIns="71244" bIns="547291" numCol="1" spcCol="1270" anchor="ctr" anchorCtr="0">
          <a:noAutofit/>
        </a:bodyPr>
        <a:lstStyle/>
        <a:p>
          <a:pPr marL="0" lvl="0" indent="0" algn="ctr" defTabSz="1066800">
            <a:lnSpc>
              <a:spcPct val="90000"/>
            </a:lnSpc>
            <a:spcBef>
              <a:spcPct val="0"/>
            </a:spcBef>
            <a:spcAft>
              <a:spcPct val="35000"/>
            </a:spcAft>
            <a:buNone/>
          </a:pPr>
          <a:r>
            <a:rPr lang="en-US" sz="2400" kern="1200" dirty="0"/>
            <a:t>go get</a:t>
          </a:r>
        </a:p>
      </dsp:txBody>
      <dsp:txXfrm>
        <a:off x="0" y="2939242"/>
        <a:ext cx="1346346" cy="731529"/>
      </dsp:txXfrm>
    </dsp:sp>
    <dsp:sp modelId="{3D775DC2-0237-584A-B8B6-DDCA5619D08F}">
      <dsp:nvSpPr>
        <dsp:cNvPr id="0" name=""/>
        <dsp:cNvSpPr/>
      </dsp:nvSpPr>
      <dsp:spPr>
        <a:xfrm>
          <a:off x="1346346" y="4003209"/>
          <a:ext cx="5385385" cy="73152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4491" tIns="1407320" rIns="104491" bIns="1407320" numCol="1" spcCol="1270" anchor="ctr" anchorCtr="0">
          <a:noAutofit/>
        </a:bodyPr>
        <a:lstStyle/>
        <a:p>
          <a:pPr marL="0" lvl="0" indent="0" algn="l" defTabSz="800100">
            <a:lnSpc>
              <a:spcPct val="90000"/>
            </a:lnSpc>
            <a:spcBef>
              <a:spcPct val="0"/>
            </a:spcBef>
            <a:spcAft>
              <a:spcPct val="35000"/>
            </a:spcAft>
            <a:buNone/>
          </a:pPr>
          <a:r>
            <a:rPr lang="en-US" sz="1800" kern="1200" dirty="0" err="1"/>
            <a:t>go.opentelemetry.io</a:t>
          </a:r>
          <a:r>
            <a:rPr lang="en-US" sz="1800" kern="1200" dirty="0"/>
            <a:t>/</a:t>
          </a:r>
          <a:r>
            <a:rPr lang="en-US" sz="1800" kern="1200" dirty="0" err="1"/>
            <a:t>otel</a:t>
          </a:r>
          <a:r>
            <a:rPr lang="en-US" sz="1800" kern="1200" dirty="0"/>
            <a:t>/</a:t>
          </a:r>
          <a:r>
            <a:rPr lang="en-US" sz="1800" kern="1200" dirty="0" err="1"/>
            <a:t>semconv</a:t>
          </a:r>
          <a:endParaRPr lang="en-US" sz="1800" kern="1200" dirty="0"/>
        </a:p>
      </dsp:txBody>
      <dsp:txXfrm>
        <a:off x="1346346" y="4003209"/>
        <a:ext cx="5385385" cy="731529"/>
      </dsp:txXfrm>
    </dsp:sp>
    <dsp:sp modelId="{2E788954-CBBC-5A4C-B6E1-4C6C6EC00ABA}">
      <dsp:nvSpPr>
        <dsp:cNvPr id="0" name=""/>
        <dsp:cNvSpPr/>
      </dsp:nvSpPr>
      <dsp:spPr>
        <a:xfrm>
          <a:off x="0" y="4003209"/>
          <a:ext cx="1346346" cy="731529"/>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244" tIns="547291" rIns="71244" bIns="547291" numCol="1" spcCol="1270" anchor="ctr" anchorCtr="0">
          <a:noAutofit/>
        </a:bodyPr>
        <a:lstStyle/>
        <a:p>
          <a:pPr marL="0" lvl="0" indent="0" algn="ctr" defTabSz="1066800">
            <a:lnSpc>
              <a:spcPct val="90000"/>
            </a:lnSpc>
            <a:spcBef>
              <a:spcPct val="0"/>
            </a:spcBef>
            <a:spcAft>
              <a:spcPct val="35000"/>
            </a:spcAft>
            <a:buNone/>
          </a:pPr>
          <a:r>
            <a:rPr lang="en-US" sz="2400" kern="1200" dirty="0"/>
            <a:t>go get</a:t>
          </a:r>
        </a:p>
      </dsp:txBody>
      <dsp:txXfrm>
        <a:off x="0" y="4003209"/>
        <a:ext cx="1346346" cy="7315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C8299-08F7-D347-BB67-A83A9641C557}">
      <dsp:nvSpPr>
        <dsp:cNvPr id="0" name=""/>
        <dsp:cNvSpPr/>
      </dsp:nvSpPr>
      <dsp:spPr>
        <a:xfrm>
          <a:off x="0" y="355598"/>
          <a:ext cx="6263640" cy="7229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54076" rIns="4861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Start </a:t>
          </a:r>
          <a:r>
            <a:rPr lang="en-US" sz="1700" kern="1200" dirty="0" err="1"/>
            <a:t>minikube</a:t>
          </a:r>
          <a:endParaRPr lang="en-US" sz="1700" kern="1200" dirty="0"/>
        </a:p>
      </dsp:txBody>
      <dsp:txXfrm>
        <a:off x="0" y="355598"/>
        <a:ext cx="6263640" cy="722925"/>
      </dsp:txXfrm>
    </dsp:sp>
    <dsp:sp modelId="{35EF1702-5BC8-F74D-ADA7-837691DF1C67}">
      <dsp:nvSpPr>
        <dsp:cNvPr id="0" name=""/>
        <dsp:cNvSpPr/>
      </dsp:nvSpPr>
      <dsp:spPr>
        <a:xfrm>
          <a:off x="313182" y="104678"/>
          <a:ext cx="4384548"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dirty="0" err="1"/>
            <a:t>minikube</a:t>
          </a:r>
          <a:endParaRPr lang="en-US" sz="1700" kern="1200" dirty="0"/>
        </a:p>
      </dsp:txBody>
      <dsp:txXfrm>
        <a:off x="337680" y="129176"/>
        <a:ext cx="4335552" cy="452844"/>
      </dsp:txXfrm>
    </dsp:sp>
    <dsp:sp modelId="{D3E1E08C-150B-C44E-931F-02BC6A545FCD}">
      <dsp:nvSpPr>
        <dsp:cNvPr id="0" name=""/>
        <dsp:cNvSpPr/>
      </dsp:nvSpPr>
      <dsp:spPr>
        <a:xfrm>
          <a:off x="0" y="1421244"/>
          <a:ext cx="6263640" cy="722925"/>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54076" rIns="4861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Build images inside the </a:t>
          </a:r>
          <a:r>
            <a:rPr lang="en-US" sz="1700" kern="1200" dirty="0" err="1"/>
            <a:t>minikube</a:t>
          </a:r>
          <a:r>
            <a:rPr lang="en-US" sz="1700" kern="1200" dirty="0"/>
            <a:t> machine.</a:t>
          </a:r>
        </a:p>
      </dsp:txBody>
      <dsp:txXfrm>
        <a:off x="0" y="1421244"/>
        <a:ext cx="6263640" cy="722925"/>
      </dsp:txXfrm>
    </dsp:sp>
    <dsp:sp modelId="{4D167386-C618-AA45-82C0-1BDBAE5CA671}">
      <dsp:nvSpPr>
        <dsp:cNvPr id="0" name=""/>
        <dsp:cNvSpPr/>
      </dsp:nvSpPr>
      <dsp:spPr>
        <a:xfrm>
          <a:off x="313182" y="1170324"/>
          <a:ext cx="4384548" cy="501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dirty="0"/>
            <a:t>eval `</a:t>
          </a:r>
          <a:r>
            <a:rPr lang="en-US" sz="1700" kern="1200" dirty="0" err="1"/>
            <a:t>minikube</a:t>
          </a:r>
          <a:r>
            <a:rPr lang="en-US" sz="1700" kern="1200" dirty="0"/>
            <a:t> docker-env`</a:t>
          </a:r>
        </a:p>
      </dsp:txBody>
      <dsp:txXfrm>
        <a:off x="337680" y="1194822"/>
        <a:ext cx="4335552" cy="452844"/>
      </dsp:txXfrm>
    </dsp:sp>
    <dsp:sp modelId="{B0A9B839-9884-0643-AEA1-5EB0A3AC9DDF}">
      <dsp:nvSpPr>
        <dsp:cNvPr id="0" name=""/>
        <dsp:cNvSpPr/>
      </dsp:nvSpPr>
      <dsp:spPr>
        <a:xfrm>
          <a:off x="0" y="2486888"/>
          <a:ext cx="6263640" cy="12852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54076" rIns="4861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specify image as service1:latest in </a:t>
          </a:r>
          <a:r>
            <a:rPr lang="en-US" sz="1700" kern="1200" dirty="0" err="1"/>
            <a:t>values.yaml</a:t>
          </a:r>
          <a:endParaRPr lang="en-US" sz="1700" kern="1200" dirty="0"/>
        </a:p>
        <a:p>
          <a:pPr marL="171450" lvl="1" indent="-171450" algn="l" defTabSz="755650">
            <a:lnSpc>
              <a:spcPct val="90000"/>
            </a:lnSpc>
            <a:spcBef>
              <a:spcPct val="0"/>
            </a:spcBef>
            <a:spcAft>
              <a:spcPct val="15000"/>
            </a:spcAft>
            <a:buChar char="•"/>
          </a:pPr>
          <a:r>
            <a:rPr lang="en-US" sz="1700" kern="1200"/>
            <a:t>containerPort as 8090 in deployment.yaml</a:t>
          </a:r>
        </a:p>
        <a:p>
          <a:pPr marL="171450" lvl="1" indent="-171450" algn="l" defTabSz="755650">
            <a:lnSpc>
              <a:spcPct val="90000"/>
            </a:lnSpc>
            <a:spcBef>
              <a:spcPct val="0"/>
            </a:spcBef>
            <a:spcAft>
              <a:spcPct val="15000"/>
            </a:spcAft>
            <a:buChar char="•"/>
          </a:pPr>
          <a:r>
            <a:rPr lang="en-US" sz="1700" kern="1200"/>
            <a:t>Readiness and liveness path as /ping</a:t>
          </a:r>
        </a:p>
      </dsp:txBody>
      <dsp:txXfrm>
        <a:off x="0" y="2486888"/>
        <a:ext cx="6263640" cy="1285200"/>
      </dsp:txXfrm>
    </dsp:sp>
    <dsp:sp modelId="{8FC0E4D4-90DC-274F-9282-C4FE61AA95BE}">
      <dsp:nvSpPr>
        <dsp:cNvPr id="0" name=""/>
        <dsp:cNvSpPr/>
      </dsp:nvSpPr>
      <dsp:spPr>
        <a:xfrm>
          <a:off x="313182" y="2235969"/>
          <a:ext cx="4384548" cy="501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dirty="0"/>
            <a:t>helm create service1</a:t>
          </a:r>
        </a:p>
      </dsp:txBody>
      <dsp:txXfrm>
        <a:off x="337680" y="2260467"/>
        <a:ext cx="4335552" cy="452844"/>
      </dsp:txXfrm>
    </dsp:sp>
    <dsp:sp modelId="{2BEC9743-23AB-FE43-9892-EBF7683CAB45}">
      <dsp:nvSpPr>
        <dsp:cNvPr id="0" name=""/>
        <dsp:cNvSpPr/>
      </dsp:nvSpPr>
      <dsp:spPr>
        <a:xfrm>
          <a:off x="0" y="4114809"/>
          <a:ext cx="6263640" cy="12852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54076" rIns="48612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specify image as service2:latest in values.yaml</a:t>
          </a:r>
        </a:p>
        <a:p>
          <a:pPr marL="171450" lvl="1" indent="-171450" algn="l" defTabSz="755650">
            <a:lnSpc>
              <a:spcPct val="90000"/>
            </a:lnSpc>
            <a:spcBef>
              <a:spcPct val="0"/>
            </a:spcBef>
            <a:spcAft>
              <a:spcPct val="15000"/>
            </a:spcAft>
            <a:buChar char="•"/>
          </a:pPr>
          <a:r>
            <a:rPr lang="en-US" sz="1700" kern="1200"/>
            <a:t>containerPort as 8091 in deployment.yaml</a:t>
          </a:r>
        </a:p>
        <a:p>
          <a:pPr marL="171450" lvl="1" indent="-171450" algn="l" defTabSz="755650">
            <a:lnSpc>
              <a:spcPct val="90000"/>
            </a:lnSpc>
            <a:spcBef>
              <a:spcPct val="0"/>
            </a:spcBef>
            <a:spcAft>
              <a:spcPct val="15000"/>
            </a:spcAft>
            <a:buChar char="•"/>
          </a:pPr>
          <a:r>
            <a:rPr lang="en-US" sz="1700" kern="1200"/>
            <a:t>Readiness and liveness path as /ping</a:t>
          </a:r>
        </a:p>
      </dsp:txBody>
      <dsp:txXfrm>
        <a:off x="0" y="4114809"/>
        <a:ext cx="6263640" cy="1285200"/>
      </dsp:txXfrm>
    </dsp:sp>
    <dsp:sp modelId="{CF110C51-A2A4-6C47-B1E7-12D6952D826F}">
      <dsp:nvSpPr>
        <dsp:cNvPr id="0" name=""/>
        <dsp:cNvSpPr/>
      </dsp:nvSpPr>
      <dsp:spPr>
        <a:xfrm>
          <a:off x="313182" y="3863889"/>
          <a:ext cx="4384548"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755650">
            <a:lnSpc>
              <a:spcPct val="90000"/>
            </a:lnSpc>
            <a:spcBef>
              <a:spcPct val="0"/>
            </a:spcBef>
            <a:spcAft>
              <a:spcPct val="35000"/>
            </a:spcAft>
            <a:buNone/>
          </a:pPr>
          <a:r>
            <a:rPr lang="en-US" sz="1700" kern="1200"/>
            <a:t>helm create service2</a:t>
          </a:r>
        </a:p>
      </dsp:txBody>
      <dsp:txXfrm>
        <a:off x="337680" y="3888387"/>
        <a:ext cx="4335552"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1297A-19FA-4C4D-B7F6-5B60E32F5D28}" type="datetimeFigureOut">
              <a:rPr lang="en-US" smtClean="0"/>
              <a:t>10/15/21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FCBEC-DA00-A64F-9AE7-A5A168FFB3BA}" type="slidenum">
              <a:rPr lang="en-US" smtClean="0"/>
              <a:t>‹#›</a:t>
            </a:fld>
            <a:endParaRPr lang="en-US"/>
          </a:p>
        </p:txBody>
      </p:sp>
    </p:spTree>
    <p:extLst>
      <p:ext uri="{BB962C8B-B14F-4D97-AF65-F5344CB8AC3E}">
        <p14:creationId xmlns:p14="http://schemas.microsoft.com/office/powerpoint/2010/main" val="80974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developers build and package their applications into containers and provide them to IT to run on a standardized platform, this reduces the overall effort to deploy applications and can streamline the whole dev and test cycle. This also increases collaboration and efficiency between dev and operations teams to ship apps faster.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Containers provide a standardized format for packaging and holding all the components necessary to run the desired application. This solves the typical problem of “It works on my machine” and allows for portability between OS platforms and between clouds. Any time a container is deployed anywhere, it executes in a consistent environment that remains unchanged from one deployment to another. You now have a consistent format, from dev box to production.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containers do not have the overhead typical of VMs, including separate OS instances, many more containers can be supported on the same infrastructure. The lightweight nature of containers means they can be started and stopped quickly, unlocking rapid scale-up and scale-down scenarios.</a:t>
            </a:r>
            <a:endParaRPr lang="en-US" dirty="0"/>
          </a:p>
        </p:txBody>
      </p:sp>
      <p:sp>
        <p:nvSpPr>
          <p:cNvPr id="4" name="Slide Number Placeholder 3"/>
          <p:cNvSpPr>
            <a:spLocks noGrp="1"/>
          </p:cNvSpPr>
          <p:nvPr>
            <p:ph type="sldNum" sz="quarter" idx="5"/>
          </p:nvPr>
        </p:nvSpPr>
        <p:spPr/>
        <p:txBody>
          <a:bodyPr/>
          <a:lstStyle/>
          <a:p>
            <a:fld id="{A92FCBEC-DA00-A64F-9AE7-A5A168FFB3BA}" type="slidenum">
              <a:rPr lang="en-US" smtClean="0"/>
              <a:t>6</a:t>
            </a:fld>
            <a:endParaRPr lang="en-US"/>
          </a:p>
        </p:txBody>
      </p:sp>
    </p:spTree>
    <p:extLst>
      <p:ext uri="{BB962C8B-B14F-4D97-AF65-F5344CB8AC3E}">
        <p14:creationId xmlns:p14="http://schemas.microsoft.com/office/powerpoint/2010/main" val="403633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Service discovery and load balancing</a:t>
            </a:r>
            <a:r>
              <a:rPr lang="en-US" dirty="0"/>
              <a:t> Kubernetes can expose a container using the DNS name or using their own IP address. If traffic to a container is high, Kubernetes is able to load balance and distribute the network traffic so that the deployment is stable.</a:t>
            </a:r>
          </a:p>
          <a:p>
            <a:endParaRPr lang="en-US" dirty="0"/>
          </a:p>
          <a:p>
            <a:r>
              <a:rPr lang="en-US" b="1" dirty="0"/>
              <a:t>Storage orchestration</a:t>
            </a:r>
            <a:r>
              <a:rPr lang="en-US" dirty="0"/>
              <a:t> Kubernetes allows you to automatically mount a storage system of your choice, such as local storages, public cloud providers, and more.</a:t>
            </a:r>
          </a:p>
          <a:p>
            <a:endParaRPr lang="en-US" b="1" dirty="0"/>
          </a:p>
          <a:p>
            <a:r>
              <a:rPr lang="en-US" b="1" dirty="0"/>
              <a:t>Automated rollouts and rollbacks</a:t>
            </a:r>
            <a:r>
              <a:rPr lang="en-US" dirty="0"/>
              <a:t> 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p>
          <a:p>
            <a:endParaRPr lang="en-US" b="1" dirty="0"/>
          </a:p>
          <a:p>
            <a:r>
              <a:rPr lang="en-US" b="1" dirty="0"/>
              <a:t>Automatic bin packing</a:t>
            </a:r>
            <a:r>
              <a:rPr lang="en-US" dirty="0"/>
              <a:t> You provide Kubernetes with a cluster of nodes that it can use to run containerized tasks. You tell Kubernetes how much CPU and memory (RAM) each container needs. Kubernetes can fit containers onto your nodes to make the best use of your resources.</a:t>
            </a:r>
          </a:p>
          <a:p>
            <a:endParaRPr lang="en-US" b="1" dirty="0"/>
          </a:p>
          <a:p>
            <a:r>
              <a:rPr lang="en-US" b="1" dirty="0"/>
              <a:t>Self-healing</a:t>
            </a:r>
            <a:r>
              <a:rPr lang="en-US" dirty="0"/>
              <a:t> Kubernetes restarts containers that fail, replaces containers, kills containers that don't respond to your user-defined health check, and doesn't advertise them to clients until they are ready to serve.</a:t>
            </a:r>
          </a:p>
          <a:p>
            <a:endParaRPr lang="en-US" b="1" dirty="0"/>
          </a:p>
          <a:p>
            <a:r>
              <a:rPr lang="en-US" b="1" dirty="0"/>
              <a:t>Secret and configuration management</a:t>
            </a:r>
            <a:r>
              <a:rPr lang="en-US" dirty="0"/>
              <a:t> Kubernetes lets you store and manage sensitive information, such as passwords, OAuth tokens, and SSH keys. You can deploy and update secrets and application configuration without rebuilding your container images, and without exposing secrets in your stack configuration.</a:t>
            </a:r>
          </a:p>
        </p:txBody>
      </p:sp>
      <p:sp>
        <p:nvSpPr>
          <p:cNvPr id="4" name="Slide Number Placeholder 3"/>
          <p:cNvSpPr>
            <a:spLocks noGrp="1"/>
          </p:cNvSpPr>
          <p:nvPr>
            <p:ph type="sldNum" sz="quarter" idx="5"/>
          </p:nvPr>
        </p:nvSpPr>
        <p:spPr/>
        <p:txBody>
          <a:bodyPr/>
          <a:lstStyle/>
          <a:p>
            <a:fld id="{A92FCBEC-DA00-A64F-9AE7-A5A168FFB3BA}" type="slidenum">
              <a:rPr lang="en-US" smtClean="0"/>
              <a:t>7</a:t>
            </a:fld>
            <a:endParaRPr lang="en-US"/>
          </a:p>
        </p:txBody>
      </p:sp>
    </p:spTree>
    <p:extLst>
      <p:ext uri="{BB962C8B-B14F-4D97-AF65-F5344CB8AC3E}">
        <p14:creationId xmlns:p14="http://schemas.microsoft.com/office/powerpoint/2010/main" val="1840317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F1B9-B918-3E4E-B7D6-42570E2FA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790B7-3358-DE43-AEC3-FBF8D99E1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83258-B9EB-9D41-84F3-8D7745893C19}"/>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5" name="Footer Placeholder 4">
            <a:extLst>
              <a:ext uri="{FF2B5EF4-FFF2-40B4-BE49-F238E27FC236}">
                <a16:creationId xmlns:a16="http://schemas.microsoft.com/office/drawing/2014/main" id="{9F1478B8-4640-1A4C-B845-8187BE344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8FF58-917E-DB42-9CB4-0E058F303FA8}"/>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236257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58BE-5640-6142-AAEF-B65BC3C868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CDCDE8-7CF1-1F47-A24A-BEDE78A969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BDEB0-3ACB-3D40-9215-D395A02DEBAA}"/>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5" name="Footer Placeholder 4">
            <a:extLst>
              <a:ext uri="{FF2B5EF4-FFF2-40B4-BE49-F238E27FC236}">
                <a16:creationId xmlns:a16="http://schemas.microsoft.com/office/drawing/2014/main" id="{2AF8BE86-D8C1-A64E-9BA2-F810F2069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A3333-285A-814A-9B5A-C25458623E88}"/>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109250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329792-9EFE-FA47-A024-43902EA83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88D69C-3B9A-B84B-87F1-58A5EDC7D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1EAA7-9986-4441-9ECC-36592EE246B6}"/>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5" name="Footer Placeholder 4">
            <a:extLst>
              <a:ext uri="{FF2B5EF4-FFF2-40B4-BE49-F238E27FC236}">
                <a16:creationId xmlns:a16="http://schemas.microsoft.com/office/drawing/2014/main" id="{1D9CCB35-E714-C642-8DFA-27A507970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E0721-12D3-E14F-8DF3-529AA682E809}"/>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271794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B7B5-842F-6741-94AF-CC4AF0F4F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AD7D67-69E4-E84D-A6E9-3361C47291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D0D51-9997-FF48-8844-A019FFCAD646}"/>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5" name="Footer Placeholder 4">
            <a:extLst>
              <a:ext uri="{FF2B5EF4-FFF2-40B4-BE49-F238E27FC236}">
                <a16:creationId xmlns:a16="http://schemas.microsoft.com/office/drawing/2014/main" id="{12BC7C6D-5F2D-1D4F-B56D-1F08968A3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60F4-FD85-B847-A324-2C649E4BE685}"/>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186344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D7C4-066E-E24A-B768-BEDB972686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6A4B08-8318-1545-9374-6D440286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45AAB7-E34F-8747-BD8A-FC07F767A505}"/>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5" name="Footer Placeholder 4">
            <a:extLst>
              <a:ext uri="{FF2B5EF4-FFF2-40B4-BE49-F238E27FC236}">
                <a16:creationId xmlns:a16="http://schemas.microsoft.com/office/drawing/2014/main" id="{50474402-0AB8-B14F-9F13-D8ABEDF7B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DFFD4-1620-8344-8F55-80A0D0B832E9}"/>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150051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84E1-88B7-7F49-8B93-76A546C8A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B9381-9AA9-F345-BD13-1DCDD70D6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AF33A5-8C7C-0641-8B24-3584A386C2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C622D-27E4-6749-8A17-7B467DEA3607}"/>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6" name="Footer Placeholder 5">
            <a:extLst>
              <a:ext uri="{FF2B5EF4-FFF2-40B4-BE49-F238E27FC236}">
                <a16:creationId xmlns:a16="http://schemas.microsoft.com/office/drawing/2014/main" id="{DCC492D4-0CB2-834B-9AAC-CB7B03346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B4DB3-2328-A446-92CA-0FB6085D1865}"/>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181435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7F9F-4AD5-5D4A-940F-93B3582633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323E07-C281-CF4F-8D8F-40D569513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394F53-D057-9A4E-B792-0042471C80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2D19C5-4B32-C348-B9F1-4A675314D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8DAE0-1FED-334A-9764-AFCC0F1185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6DD35-F791-C445-B574-E2E45746EF9A}"/>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8" name="Footer Placeholder 7">
            <a:extLst>
              <a:ext uri="{FF2B5EF4-FFF2-40B4-BE49-F238E27FC236}">
                <a16:creationId xmlns:a16="http://schemas.microsoft.com/office/drawing/2014/main" id="{B5A5FC53-F36B-9244-8729-4FD530820B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9F4E5-1A52-4746-9A41-1F90866565BF}"/>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198532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8039-8EB9-A64F-98D9-9BF5FE6883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2D88DB-2B99-CF47-B3BB-4495B2381E5E}"/>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4" name="Footer Placeholder 3">
            <a:extLst>
              <a:ext uri="{FF2B5EF4-FFF2-40B4-BE49-F238E27FC236}">
                <a16:creationId xmlns:a16="http://schemas.microsoft.com/office/drawing/2014/main" id="{860D5E37-B9B3-EC48-B780-C4B3CB8531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A37342-81FD-534F-8D30-DC2F7F7BE645}"/>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209783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5B2AD3-A8AF-BD4E-B6DE-76612C970723}"/>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3" name="Footer Placeholder 2">
            <a:extLst>
              <a:ext uri="{FF2B5EF4-FFF2-40B4-BE49-F238E27FC236}">
                <a16:creationId xmlns:a16="http://schemas.microsoft.com/office/drawing/2014/main" id="{BEB7E025-06EC-AA41-B96D-8C3175750B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4A5C11-6CDD-B546-A268-ECF0E9E1421C}"/>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338302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B9D1-DECD-9C4E-BE60-17A456A08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AAD292-13E2-BA4A-A4B1-0B270A132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B8964E-B22B-A84D-8E3D-8FD1BA2F7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8CBAE-DE46-6540-9A47-E97F2A733105}"/>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6" name="Footer Placeholder 5">
            <a:extLst>
              <a:ext uri="{FF2B5EF4-FFF2-40B4-BE49-F238E27FC236}">
                <a16:creationId xmlns:a16="http://schemas.microsoft.com/office/drawing/2014/main" id="{BCE92A30-5457-C14D-9696-5FA9E93E2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E3E93-2435-5143-A569-13427774D01D}"/>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27106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9E8D-BE1A-1648-9315-D0297D322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0D0F0B-A8F2-A649-BFAE-EC6DDCC08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E1446F-57CE-6C46-8584-D2E50428D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5140B-E0FA-5146-A7D7-8A9BF62B89D0}"/>
              </a:ext>
            </a:extLst>
          </p:cNvPr>
          <p:cNvSpPr>
            <a:spLocks noGrp="1"/>
          </p:cNvSpPr>
          <p:nvPr>
            <p:ph type="dt" sz="half" idx="10"/>
          </p:nvPr>
        </p:nvSpPr>
        <p:spPr/>
        <p:txBody>
          <a:bodyPr/>
          <a:lstStyle/>
          <a:p>
            <a:fld id="{AFF12BE0-5771-C342-8317-972236A5F34C}" type="datetimeFigureOut">
              <a:rPr lang="en-US" smtClean="0"/>
              <a:t>10/15/21</a:t>
            </a:fld>
            <a:endParaRPr lang="en-US"/>
          </a:p>
        </p:txBody>
      </p:sp>
      <p:sp>
        <p:nvSpPr>
          <p:cNvPr id="6" name="Footer Placeholder 5">
            <a:extLst>
              <a:ext uri="{FF2B5EF4-FFF2-40B4-BE49-F238E27FC236}">
                <a16:creationId xmlns:a16="http://schemas.microsoft.com/office/drawing/2014/main" id="{BFBB0542-47F1-6E4A-9926-1A52A50A7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D8EAA-DC7A-AD40-9C39-7429163B8FC7}"/>
              </a:ext>
            </a:extLst>
          </p:cNvPr>
          <p:cNvSpPr>
            <a:spLocks noGrp="1"/>
          </p:cNvSpPr>
          <p:nvPr>
            <p:ph type="sldNum" sz="quarter" idx="12"/>
          </p:nvPr>
        </p:nvSpPr>
        <p:spPr/>
        <p:txBody>
          <a:bodyPr/>
          <a:lstStyle/>
          <a:p>
            <a:fld id="{543C938A-CC48-744D-A184-02F22AC9AE63}" type="slidenum">
              <a:rPr lang="en-US" smtClean="0"/>
              <a:t>‹#›</a:t>
            </a:fld>
            <a:endParaRPr lang="en-US"/>
          </a:p>
        </p:txBody>
      </p:sp>
    </p:spTree>
    <p:extLst>
      <p:ext uri="{BB962C8B-B14F-4D97-AF65-F5344CB8AC3E}">
        <p14:creationId xmlns:p14="http://schemas.microsoft.com/office/powerpoint/2010/main" val="211132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DA7F8-F2C9-1046-AA1C-CAB079885E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22F427-4EDD-CA47-9B63-441631022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34C06-152A-9F48-A504-9E39ED91D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12BE0-5771-C342-8317-972236A5F34C}" type="datetimeFigureOut">
              <a:rPr lang="en-US" smtClean="0"/>
              <a:t>10/15/21</a:t>
            </a:fld>
            <a:endParaRPr lang="en-US"/>
          </a:p>
        </p:txBody>
      </p:sp>
      <p:sp>
        <p:nvSpPr>
          <p:cNvPr id="5" name="Footer Placeholder 4">
            <a:extLst>
              <a:ext uri="{FF2B5EF4-FFF2-40B4-BE49-F238E27FC236}">
                <a16:creationId xmlns:a16="http://schemas.microsoft.com/office/drawing/2014/main" id="{2BBC7AEB-7E0C-854E-86EB-B35529BD1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940386-8135-AB4E-8B88-A9CD3618B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C938A-CC48-744D-A184-02F22AC9AE63}" type="slidenum">
              <a:rPr lang="en-US" smtClean="0"/>
              <a:t>‹#›</a:t>
            </a:fld>
            <a:endParaRPr lang="en-US"/>
          </a:p>
        </p:txBody>
      </p:sp>
    </p:spTree>
    <p:extLst>
      <p:ext uri="{BB962C8B-B14F-4D97-AF65-F5344CB8AC3E}">
        <p14:creationId xmlns:p14="http://schemas.microsoft.com/office/powerpoint/2010/main" val="3063310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tif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440" y="1049670"/>
            <a:ext cx="1128382" cy="847206"/>
            <a:chOff x="7393391" y="1075612"/>
            <a:chExt cx="1128382" cy="847206"/>
          </a:xfrm>
        </p:grpSpPr>
        <p:sp>
          <p:nvSpPr>
            <p:cNvPr id="194"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95"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96" name="Freeform: Shape 195">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9641" y="2134209"/>
            <a:ext cx="4840399" cy="429045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useBgFill="1">
        <p:nvSpPr>
          <p:cNvPr id="197" name="Freeform: Shape 196">
            <a:extLst>
              <a:ext uri="{FF2B5EF4-FFF2-40B4-BE49-F238E27FC236}">
                <a16:creationId xmlns:a16="http://schemas.microsoft.com/office/drawing/2014/main" id="{E4B9AB89-BA23-4985-97B3-EB677E496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0608" y="421767"/>
            <a:ext cx="2847251" cy="252375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3076" name="Picture 4" descr="The Helm Project · GitHub">
            <a:extLst>
              <a:ext uri="{FF2B5EF4-FFF2-40B4-BE49-F238E27FC236}">
                <a16:creationId xmlns:a16="http://schemas.microsoft.com/office/drawing/2014/main" id="{FE51647D-5EE2-9F4E-85E7-DD7E3A46B6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8862" y="888274"/>
            <a:ext cx="1590742" cy="1590742"/>
          </a:xfrm>
          <a:prstGeom prst="rect">
            <a:avLst/>
          </a:prstGeom>
          <a:noFill/>
          <a:extLst>
            <a:ext uri="{909E8E84-426E-40DD-AFC4-6F175D3DCCD1}">
              <a14:hiddenFill xmlns:a14="http://schemas.microsoft.com/office/drawing/2010/main">
                <a:solidFill>
                  <a:srgbClr val="FFFFFF"/>
                </a:solidFill>
              </a14:hiddenFill>
            </a:ext>
          </a:extLst>
        </p:spPr>
      </p:pic>
      <p:sp useBgFill="1">
        <p:nvSpPr>
          <p:cNvPr id="198" name="Freeform: Shape 197">
            <a:extLst>
              <a:ext uri="{FF2B5EF4-FFF2-40B4-BE49-F238E27FC236}">
                <a16:creationId xmlns:a16="http://schemas.microsoft.com/office/drawing/2014/main" id="{36FC9198-E7C0-476E-AEEA-E406CF30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8854" y="4490695"/>
            <a:ext cx="2071275" cy="1835943"/>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2" name="Picture 2" descr="GitHub - golang-samples/gopher-vector: Vector data of gopher">
            <a:extLst>
              <a:ext uri="{FF2B5EF4-FFF2-40B4-BE49-F238E27FC236}">
                <a16:creationId xmlns:a16="http://schemas.microsoft.com/office/drawing/2014/main" id="{4469379F-5743-9C46-823B-905CAC6F8F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51045" y="4805338"/>
            <a:ext cx="886892" cy="12066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823116-D00D-784F-ABD2-A334D8CADC3D}"/>
              </a:ext>
            </a:extLst>
          </p:cNvPr>
          <p:cNvSpPr>
            <a:spLocks noGrp="1"/>
          </p:cNvSpPr>
          <p:nvPr>
            <p:ph type="ctrTitle"/>
          </p:nvPr>
        </p:nvSpPr>
        <p:spPr>
          <a:xfrm>
            <a:off x="87318" y="2643475"/>
            <a:ext cx="6636934" cy="3863292"/>
          </a:xfrm>
        </p:spPr>
        <p:txBody>
          <a:bodyPr anchor="t">
            <a:normAutofit/>
          </a:bodyPr>
          <a:lstStyle/>
          <a:p>
            <a:pPr algn="l"/>
            <a:r>
              <a:rPr lang="en-US" sz="4800" b="1" dirty="0"/>
              <a:t>Develop(   ), Deploy(   ) and Monitor Cloud-Native App in Kubernetes</a:t>
            </a:r>
          </a:p>
        </p:txBody>
      </p:sp>
      <p:pic>
        <p:nvPicPr>
          <p:cNvPr id="5122" name="Picture 2" descr="GitHub - moficodes/app-to-k8s">
            <a:extLst>
              <a:ext uri="{FF2B5EF4-FFF2-40B4-BE49-F238E27FC236}">
                <a16:creationId xmlns:a16="http://schemas.microsoft.com/office/drawing/2014/main" id="{886CA595-39A5-7446-B211-A64A5CAF8ED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24551" y="3101009"/>
            <a:ext cx="2610579" cy="261057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GitHub - golang-samples/gopher-vector: Vector data of gopher">
            <a:extLst>
              <a:ext uri="{FF2B5EF4-FFF2-40B4-BE49-F238E27FC236}">
                <a16:creationId xmlns:a16="http://schemas.microsoft.com/office/drawing/2014/main" id="{35EC656D-2E1E-9E48-8092-B0291AB95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4548" y="2796665"/>
            <a:ext cx="335914" cy="4572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The Helm Project · GitHub">
            <a:extLst>
              <a:ext uri="{FF2B5EF4-FFF2-40B4-BE49-F238E27FC236}">
                <a16:creationId xmlns:a16="http://schemas.microsoft.com/office/drawing/2014/main" id="{844AF5A2-9C22-C542-83D3-ED16486C9A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14011" y="2803109"/>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GitHub - moficodes/app-to-k8s">
            <a:extLst>
              <a:ext uri="{FF2B5EF4-FFF2-40B4-BE49-F238E27FC236}">
                <a16:creationId xmlns:a16="http://schemas.microsoft.com/office/drawing/2014/main" id="{8575AB01-6045-754A-9514-B730C9DC7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823" y="4114562"/>
            <a:ext cx="453031" cy="45303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OpenTelemetry - CNCF · GitHub">
            <a:extLst>
              <a:ext uri="{FF2B5EF4-FFF2-40B4-BE49-F238E27FC236}">
                <a16:creationId xmlns:a16="http://schemas.microsoft.com/office/drawing/2014/main" id="{985F8DFA-450A-9C4E-80E7-7FB16EF032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7845" y="1343448"/>
            <a:ext cx="465459" cy="46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18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36C25-77C1-AE4B-9006-3467838A585C}"/>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a:solidFill>
                  <a:srgbClr val="FFFFFF"/>
                </a:solidFill>
              </a:rPr>
              <a:t>Add otel modules</a:t>
            </a:r>
          </a:p>
        </p:txBody>
      </p:sp>
      <p:sp>
        <p:nvSpPr>
          <p:cNvPr id="7" name="Rectangle 6">
            <a:extLst>
              <a:ext uri="{FF2B5EF4-FFF2-40B4-BE49-F238E27FC236}">
                <a16:creationId xmlns:a16="http://schemas.microsoft.com/office/drawing/2014/main" id="{F16E3BC8-0D17-D243-8C7C-503EA49CA73E}"/>
              </a:ext>
            </a:extLst>
          </p:cNvPr>
          <p:cNvSpPr/>
          <p:nvPr/>
        </p:nvSpPr>
        <p:spPr>
          <a:xfrm>
            <a:off x="4455558" y="5607005"/>
            <a:ext cx="7554931" cy="369332"/>
          </a:xfrm>
          <a:prstGeom prst="rect">
            <a:avLst/>
          </a:prstGeom>
        </p:spPr>
        <p:txBody>
          <a:bodyPr wrap="square">
            <a:spAutoFit/>
          </a:bodyPr>
          <a:lstStyle/>
          <a:p>
            <a:pPr>
              <a:spcAft>
                <a:spcPts val="600"/>
              </a:spcAft>
            </a:pPr>
            <a:r>
              <a:rPr lang="en-US" dirty="0"/>
              <a:t>https://</a:t>
            </a:r>
            <a:r>
              <a:rPr lang="en-US" dirty="0" err="1"/>
              <a:t>github.com</a:t>
            </a:r>
            <a:r>
              <a:rPr lang="en-US" dirty="0"/>
              <a:t>/open-telemetry/</a:t>
            </a:r>
            <a:r>
              <a:rPr lang="en-US" dirty="0" err="1"/>
              <a:t>opentelemetry</a:t>
            </a:r>
            <a:r>
              <a:rPr lang="en-US" dirty="0"/>
              <a:t>-go/tree/main/exporters/</a:t>
            </a:r>
            <a:endParaRPr lang="en-US"/>
          </a:p>
        </p:txBody>
      </p:sp>
      <p:graphicFrame>
        <p:nvGraphicFramePr>
          <p:cNvPr id="6" name="Content Placeholder 2">
            <a:extLst>
              <a:ext uri="{FF2B5EF4-FFF2-40B4-BE49-F238E27FC236}">
                <a16:creationId xmlns:a16="http://schemas.microsoft.com/office/drawing/2014/main" id="{34D4F71F-6DAD-4D35-A3FA-6DF6E8F27ABA}"/>
              </a:ext>
            </a:extLst>
          </p:cNvPr>
          <p:cNvGraphicFramePr>
            <a:graphicFrameLocks noGrp="1"/>
          </p:cNvGraphicFramePr>
          <p:nvPr>
            <p:ph idx="1"/>
            <p:extLst>
              <p:ext uri="{D42A27DB-BD31-4B8C-83A1-F6EECF244321}">
                <p14:modId xmlns:p14="http://schemas.microsoft.com/office/powerpoint/2010/main" val="2930428342"/>
              </p:ext>
            </p:extLst>
          </p:nvPr>
        </p:nvGraphicFramePr>
        <p:xfrm>
          <a:off x="4612190" y="-39869"/>
          <a:ext cx="6731732"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7" name="Group 16">
            <a:extLst>
              <a:ext uri="{FF2B5EF4-FFF2-40B4-BE49-F238E27FC236}">
                <a16:creationId xmlns:a16="http://schemas.microsoft.com/office/drawing/2014/main" id="{39B7818D-ADA5-E944-BD08-B5B896CEE531}"/>
              </a:ext>
            </a:extLst>
          </p:cNvPr>
          <p:cNvGrpSpPr/>
          <p:nvPr/>
        </p:nvGrpSpPr>
        <p:grpSpPr>
          <a:xfrm>
            <a:off x="10607791" y="6461639"/>
            <a:ext cx="1856232" cy="428413"/>
            <a:chOff x="10104120" y="109699"/>
            <a:chExt cx="1856232" cy="428413"/>
          </a:xfrm>
        </p:grpSpPr>
        <p:pic>
          <p:nvPicPr>
            <p:cNvPr id="19" name="Picture 4">
              <a:extLst>
                <a:ext uri="{FF2B5EF4-FFF2-40B4-BE49-F238E27FC236}">
                  <a16:creationId xmlns:a16="http://schemas.microsoft.com/office/drawing/2014/main" id="{8EBF49CC-034B-994F-9C33-61224D1EF8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C6191F7-B6A9-3C4A-89B4-075964194DAA}"/>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230730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AED058-F029-B440-886A-5897E6ACA70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Create a tracer</a:t>
            </a:r>
          </a:p>
        </p:txBody>
      </p:sp>
      <p:pic>
        <p:nvPicPr>
          <p:cNvPr id="6" name="Picture 5">
            <a:extLst>
              <a:ext uri="{FF2B5EF4-FFF2-40B4-BE49-F238E27FC236}">
                <a16:creationId xmlns:a16="http://schemas.microsoft.com/office/drawing/2014/main" id="{402B0E5B-DDA7-DB44-B192-32B3DE42CEFD}"/>
              </a:ext>
            </a:extLst>
          </p:cNvPr>
          <p:cNvPicPr>
            <a:picLocks noChangeAspect="1"/>
          </p:cNvPicPr>
          <p:nvPr/>
        </p:nvPicPr>
        <p:blipFill>
          <a:blip r:embed="rId2"/>
          <a:stretch>
            <a:fillRect/>
          </a:stretch>
        </p:blipFill>
        <p:spPr>
          <a:xfrm>
            <a:off x="838200" y="2355431"/>
            <a:ext cx="10515599" cy="3733035"/>
          </a:xfrm>
          <a:prstGeom prst="rect">
            <a:avLst/>
          </a:prstGeom>
        </p:spPr>
      </p:pic>
      <p:grpSp>
        <p:nvGrpSpPr>
          <p:cNvPr id="12" name="Group 11">
            <a:extLst>
              <a:ext uri="{FF2B5EF4-FFF2-40B4-BE49-F238E27FC236}">
                <a16:creationId xmlns:a16="http://schemas.microsoft.com/office/drawing/2014/main" id="{987933C4-A95E-684B-A172-967DA32453B1}"/>
              </a:ext>
            </a:extLst>
          </p:cNvPr>
          <p:cNvGrpSpPr/>
          <p:nvPr/>
        </p:nvGrpSpPr>
        <p:grpSpPr>
          <a:xfrm>
            <a:off x="10607791" y="6461639"/>
            <a:ext cx="1856232" cy="428413"/>
            <a:chOff x="10104120" y="109699"/>
            <a:chExt cx="1856232" cy="428413"/>
          </a:xfrm>
        </p:grpSpPr>
        <p:pic>
          <p:nvPicPr>
            <p:cNvPr id="16" name="Picture 4">
              <a:extLst>
                <a:ext uri="{FF2B5EF4-FFF2-40B4-BE49-F238E27FC236}">
                  <a16:creationId xmlns:a16="http://schemas.microsoft.com/office/drawing/2014/main" id="{F19FD2EC-55F0-0742-82DA-880DCD548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BAF6E68-6A68-0749-8B69-81F8309C8BFC}"/>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99251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23941-690B-994E-93A2-5BEAE3EA112C}"/>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Add tracer to main function </a:t>
            </a:r>
          </a:p>
        </p:txBody>
      </p:sp>
      <p:pic>
        <p:nvPicPr>
          <p:cNvPr id="4" name="Picture 3">
            <a:extLst>
              <a:ext uri="{FF2B5EF4-FFF2-40B4-BE49-F238E27FC236}">
                <a16:creationId xmlns:a16="http://schemas.microsoft.com/office/drawing/2014/main" id="{8E826C66-EFA7-D74D-A51E-A3FC7E0D3ED0}"/>
              </a:ext>
            </a:extLst>
          </p:cNvPr>
          <p:cNvPicPr>
            <a:picLocks noChangeAspect="1"/>
          </p:cNvPicPr>
          <p:nvPr/>
        </p:nvPicPr>
        <p:blipFill>
          <a:blip r:embed="rId2"/>
          <a:stretch>
            <a:fillRect/>
          </a:stretch>
        </p:blipFill>
        <p:spPr>
          <a:xfrm>
            <a:off x="838200" y="2368575"/>
            <a:ext cx="10515599" cy="3706747"/>
          </a:xfrm>
          <a:prstGeom prst="rect">
            <a:avLst/>
          </a:prstGeom>
        </p:spPr>
      </p:pic>
      <p:grpSp>
        <p:nvGrpSpPr>
          <p:cNvPr id="6" name="Group 5">
            <a:extLst>
              <a:ext uri="{FF2B5EF4-FFF2-40B4-BE49-F238E27FC236}">
                <a16:creationId xmlns:a16="http://schemas.microsoft.com/office/drawing/2014/main" id="{59AD8BD2-6F3D-014E-9C05-1B61890AFA18}"/>
              </a:ext>
            </a:extLst>
          </p:cNvPr>
          <p:cNvGrpSpPr/>
          <p:nvPr/>
        </p:nvGrpSpPr>
        <p:grpSpPr>
          <a:xfrm>
            <a:off x="10607791" y="6461639"/>
            <a:ext cx="1856232" cy="428413"/>
            <a:chOff x="10104120" y="109699"/>
            <a:chExt cx="1856232" cy="428413"/>
          </a:xfrm>
        </p:grpSpPr>
        <p:pic>
          <p:nvPicPr>
            <p:cNvPr id="7" name="Picture 4">
              <a:extLst>
                <a:ext uri="{FF2B5EF4-FFF2-40B4-BE49-F238E27FC236}">
                  <a16:creationId xmlns:a16="http://schemas.microsoft.com/office/drawing/2014/main" id="{D1DFF0FD-06F5-674C-844E-CEFAD2752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D0D7F1-F638-804C-A61E-5D896DD55DC2}"/>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196945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8FF334-D44F-904D-A8BF-0AD3AF35AEDA}"/>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Handle the HTTP Func via OTEL</a:t>
            </a:r>
          </a:p>
        </p:txBody>
      </p:sp>
      <p:pic>
        <p:nvPicPr>
          <p:cNvPr id="7" name="Picture 6" descr="Text&#10;&#10;Description automatically generated">
            <a:extLst>
              <a:ext uri="{FF2B5EF4-FFF2-40B4-BE49-F238E27FC236}">
                <a16:creationId xmlns:a16="http://schemas.microsoft.com/office/drawing/2014/main" id="{540A6183-8FBD-E344-A0D0-86389063B25A}"/>
              </a:ext>
            </a:extLst>
          </p:cNvPr>
          <p:cNvPicPr>
            <a:picLocks noChangeAspect="1"/>
          </p:cNvPicPr>
          <p:nvPr/>
        </p:nvPicPr>
        <p:blipFill>
          <a:blip r:embed="rId2"/>
          <a:stretch>
            <a:fillRect/>
          </a:stretch>
        </p:blipFill>
        <p:spPr>
          <a:xfrm>
            <a:off x="838200" y="3472712"/>
            <a:ext cx="10515599" cy="1498474"/>
          </a:xfrm>
          <a:prstGeom prst="rect">
            <a:avLst/>
          </a:prstGeom>
        </p:spPr>
      </p:pic>
      <p:grpSp>
        <p:nvGrpSpPr>
          <p:cNvPr id="9" name="Group 8">
            <a:extLst>
              <a:ext uri="{FF2B5EF4-FFF2-40B4-BE49-F238E27FC236}">
                <a16:creationId xmlns:a16="http://schemas.microsoft.com/office/drawing/2014/main" id="{33BB0B46-1E0D-474D-9330-FED59D656C63}"/>
              </a:ext>
            </a:extLst>
          </p:cNvPr>
          <p:cNvGrpSpPr/>
          <p:nvPr/>
        </p:nvGrpSpPr>
        <p:grpSpPr>
          <a:xfrm>
            <a:off x="10607791" y="6461639"/>
            <a:ext cx="1856232" cy="428413"/>
            <a:chOff x="10104120" y="109699"/>
            <a:chExt cx="1856232" cy="428413"/>
          </a:xfrm>
        </p:grpSpPr>
        <p:pic>
          <p:nvPicPr>
            <p:cNvPr id="10" name="Picture 4">
              <a:extLst>
                <a:ext uri="{FF2B5EF4-FFF2-40B4-BE49-F238E27FC236}">
                  <a16:creationId xmlns:a16="http://schemas.microsoft.com/office/drawing/2014/main" id="{BFCB2B4D-9EB2-4647-A10D-0989180AE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634C347-38DB-6844-B83F-D5185BCCF974}"/>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245309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Text&#10;&#10;Description automatically generated">
            <a:extLst>
              <a:ext uri="{FF2B5EF4-FFF2-40B4-BE49-F238E27FC236}">
                <a16:creationId xmlns:a16="http://schemas.microsoft.com/office/drawing/2014/main" id="{2522D8A2-0D01-0940-B28F-8B21F5DCCFAD}"/>
              </a:ext>
            </a:extLst>
          </p:cNvPr>
          <p:cNvPicPr>
            <a:picLocks noChangeAspect="1"/>
          </p:cNvPicPr>
          <p:nvPr/>
        </p:nvPicPr>
        <p:blipFill>
          <a:blip r:embed="rId2"/>
          <a:stretch>
            <a:fillRect/>
          </a:stretch>
        </p:blipFill>
        <p:spPr>
          <a:xfrm>
            <a:off x="308225" y="466118"/>
            <a:ext cx="3950093" cy="4984347"/>
          </a:xfrm>
          <a:prstGeom prst="rect">
            <a:avLst/>
          </a:prstGeom>
        </p:spPr>
      </p:pic>
      <p:sp>
        <p:nvSpPr>
          <p:cNvPr id="18" name="Freeform: Shape 17">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3158A462-5BEB-DA40-A83F-D27A35920401}"/>
              </a:ext>
            </a:extLst>
          </p:cNvPr>
          <p:cNvPicPr>
            <a:picLocks noChangeAspect="1"/>
          </p:cNvPicPr>
          <p:nvPr/>
        </p:nvPicPr>
        <p:blipFill>
          <a:blip r:embed="rId3"/>
          <a:stretch>
            <a:fillRect/>
          </a:stretch>
        </p:blipFill>
        <p:spPr>
          <a:xfrm>
            <a:off x="5545244" y="3247031"/>
            <a:ext cx="6020730" cy="903110"/>
          </a:xfrm>
          <a:prstGeom prst="rect">
            <a:avLst/>
          </a:prstGeom>
        </p:spPr>
      </p:pic>
      <p:sp>
        <p:nvSpPr>
          <p:cNvPr id="6" name="TextBox 5">
            <a:extLst>
              <a:ext uri="{FF2B5EF4-FFF2-40B4-BE49-F238E27FC236}">
                <a16:creationId xmlns:a16="http://schemas.microsoft.com/office/drawing/2014/main" id="{01F421F5-10BB-F34B-9FBF-D9C79BC271F0}"/>
              </a:ext>
            </a:extLst>
          </p:cNvPr>
          <p:cNvSpPr txBox="1"/>
          <p:nvPr/>
        </p:nvSpPr>
        <p:spPr>
          <a:xfrm>
            <a:off x="9780998" y="78814"/>
            <a:ext cx="2102777" cy="584775"/>
          </a:xfrm>
          <a:prstGeom prst="rect">
            <a:avLst/>
          </a:prstGeom>
          <a:noFill/>
        </p:spPr>
        <p:txBody>
          <a:bodyPr wrap="square" rtlCol="0">
            <a:spAutoFit/>
          </a:bodyPr>
          <a:lstStyle/>
          <a:p>
            <a:r>
              <a:rPr lang="en-US" sz="3200" b="1" dirty="0">
                <a:latin typeface="+mj-lt"/>
              </a:rPr>
              <a:t>…response</a:t>
            </a:r>
          </a:p>
        </p:txBody>
      </p:sp>
      <p:grpSp>
        <p:nvGrpSpPr>
          <p:cNvPr id="13" name="Group 12">
            <a:extLst>
              <a:ext uri="{FF2B5EF4-FFF2-40B4-BE49-F238E27FC236}">
                <a16:creationId xmlns:a16="http://schemas.microsoft.com/office/drawing/2014/main" id="{2E2FE475-4040-A64B-92EF-2DCD75E8488A}"/>
              </a:ext>
            </a:extLst>
          </p:cNvPr>
          <p:cNvGrpSpPr/>
          <p:nvPr/>
        </p:nvGrpSpPr>
        <p:grpSpPr>
          <a:xfrm>
            <a:off x="10607791" y="6461639"/>
            <a:ext cx="1856232" cy="428413"/>
            <a:chOff x="10104120" y="109699"/>
            <a:chExt cx="1856232" cy="428413"/>
          </a:xfrm>
        </p:grpSpPr>
        <p:pic>
          <p:nvPicPr>
            <p:cNvPr id="15" name="Picture 4">
              <a:extLst>
                <a:ext uri="{FF2B5EF4-FFF2-40B4-BE49-F238E27FC236}">
                  <a16:creationId xmlns:a16="http://schemas.microsoft.com/office/drawing/2014/main" id="{669A5BA8-C1BE-C943-B0C0-0AF9CF7BA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7A6DB63-14DE-2641-AFEB-2C6800B1A824}"/>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419970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7646CC-D2B6-334D-A80F-BFA8E4AC6B64}"/>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Let’s talk to Kubernetes</a:t>
            </a:r>
          </a:p>
        </p:txBody>
      </p:sp>
      <p:sp>
        <p:nvSpPr>
          <p:cNvPr id="3" name="Content Placeholder 2">
            <a:extLst>
              <a:ext uri="{FF2B5EF4-FFF2-40B4-BE49-F238E27FC236}">
                <a16:creationId xmlns:a16="http://schemas.microsoft.com/office/drawing/2014/main" id="{559FD486-DE86-4C47-A653-02403AC66CAA}"/>
              </a:ext>
            </a:extLst>
          </p:cNvPr>
          <p:cNvSpPr>
            <a:spLocks noGrp="1"/>
          </p:cNvSpPr>
          <p:nvPr>
            <p:ph idx="1"/>
          </p:nvPr>
        </p:nvSpPr>
        <p:spPr>
          <a:xfrm>
            <a:off x="4699818" y="640082"/>
            <a:ext cx="6848715" cy="2484884"/>
          </a:xfrm>
        </p:spPr>
        <p:txBody>
          <a:bodyPr anchor="ctr">
            <a:normAutofit/>
          </a:bodyPr>
          <a:lstStyle/>
          <a:p>
            <a:r>
              <a:rPr lang="en-US" sz="2000" dirty="0"/>
              <a:t>client-go: </a:t>
            </a:r>
            <a:r>
              <a:rPr lang="en-US" sz="2000" b="1" dirty="0"/>
              <a:t>Go client</a:t>
            </a:r>
            <a:r>
              <a:rPr lang="en-US" sz="2000" dirty="0"/>
              <a:t> for talking to a </a:t>
            </a:r>
            <a:r>
              <a:rPr lang="en-US" sz="2000" dirty="0" err="1"/>
              <a:t>kubernetes</a:t>
            </a:r>
            <a:r>
              <a:rPr lang="en-US" sz="2000" dirty="0"/>
              <a:t> cluster</a:t>
            </a:r>
          </a:p>
          <a:p>
            <a:pPr lvl="1"/>
            <a:r>
              <a:rPr lang="en-US" sz="2000" dirty="0"/>
              <a:t>in-cluster</a:t>
            </a:r>
          </a:p>
          <a:p>
            <a:pPr lvl="2"/>
            <a:r>
              <a:rPr lang="en-US" dirty="0"/>
              <a:t>config, err := </a:t>
            </a:r>
            <a:r>
              <a:rPr lang="en-US" dirty="0" err="1"/>
              <a:t>rest.InClusterConfig</a:t>
            </a:r>
            <a:r>
              <a:rPr lang="en-US" dirty="0"/>
              <a:t>()</a:t>
            </a:r>
          </a:p>
          <a:p>
            <a:pPr lvl="1"/>
            <a:r>
              <a:rPr lang="en-US" sz="2000" dirty="0"/>
              <a:t>out-of-cluster</a:t>
            </a:r>
          </a:p>
          <a:p>
            <a:pPr lvl="2"/>
            <a:endParaRPr lang="en-US" dirty="0"/>
          </a:p>
        </p:txBody>
      </p:sp>
      <p:pic>
        <p:nvPicPr>
          <p:cNvPr id="5" name="Picture 4">
            <a:extLst>
              <a:ext uri="{FF2B5EF4-FFF2-40B4-BE49-F238E27FC236}">
                <a16:creationId xmlns:a16="http://schemas.microsoft.com/office/drawing/2014/main" id="{AD322BCF-589B-4C41-9483-E64A81A3E3D6}"/>
              </a:ext>
            </a:extLst>
          </p:cNvPr>
          <p:cNvPicPr>
            <a:picLocks noChangeAspect="1"/>
          </p:cNvPicPr>
          <p:nvPr/>
        </p:nvPicPr>
        <p:blipFill>
          <a:blip r:embed="rId2"/>
          <a:stretch>
            <a:fillRect/>
          </a:stretch>
        </p:blipFill>
        <p:spPr>
          <a:xfrm>
            <a:off x="4255226" y="2884198"/>
            <a:ext cx="7753681" cy="1944655"/>
          </a:xfrm>
          <a:prstGeom prst="rect">
            <a:avLst/>
          </a:prstGeom>
        </p:spPr>
      </p:pic>
      <p:grpSp>
        <p:nvGrpSpPr>
          <p:cNvPr id="13" name="Group 12">
            <a:extLst>
              <a:ext uri="{FF2B5EF4-FFF2-40B4-BE49-F238E27FC236}">
                <a16:creationId xmlns:a16="http://schemas.microsoft.com/office/drawing/2014/main" id="{3AA94C1E-9A84-4C4D-A1AB-3E14523E5D8A}"/>
              </a:ext>
            </a:extLst>
          </p:cNvPr>
          <p:cNvGrpSpPr/>
          <p:nvPr/>
        </p:nvGrpSpPr>
        <p:grpSpPr>
          <a:xfrm>
            <a:off x="10607791" y="6461639"/>
            <a:ext cx="1856232" cy="428413"/>
            <a:chOff x="10104120" y="109699"/>
            <a:chExt cx="1856232" cy="428413"/>
          </a:xfrm>
        </p:grpSpPr>
        <p:pic>
          <p:nvPicPr>
            <p:cNvPr id="15" name="Picture 4">
              <a:extLst>
                <a:ext uri="{FF2B5EF4-FFF2-40B4-BE49-F238E27FC236}">
                  <a16:creationId xmlns:a16="http://schemas.microsoft.com/office/drawing/2014/main" id="{E291E5BC-CD3D-A14F-A961-544FCD4B9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6B7951F-DAD7-2E41-9B5C-CE54967C1F0D}"/>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3809960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68EC3A-8694-6049-9AB6-221D5BDF7F08}"/>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k8s-discovery</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AA1219B-E742-E444-B32C-7DB7AED6FCAB}"/>
              </a:ext>
            </a:extLst>
          </p:cNvPr>
          <p:cNvSpPr>
            <a:spLocks noGrp="1"/>
          </p:cNvSpPr>
          <p:nvPr>
            <p:ph idx="1"/>
          </p:nvPr>
        </p:nvSpPr>
        <p:spPr>
          <a:xfrm>
            <a:off x="5221862" y="1719619"/>
            <a:ext cx="5948831" cy="3098962"/>
          </a:xfrm>
        </p:spPr>
        <p:txBody>
          <a:bodyPr anchor="ctr">
            <a:normAutofit/>
          </a:bodyPr>
          <a:lstStyle/>
          <a:p>
            <a:r>
              <a:rPr lang="en-US" sz="2000" dirty="0">
                <a:solidFill>
                  <a:schemeClr val="accent5">
                    <a:lumMod val="40000"/>
                    <a:lumOff val="60000"/>
                  </a:schemeClr>
                </a:solidFill>
              </a:rPr>
              <a:t>go get </a:t>
            </a:r>
            <a:r>
              <a:rPr lang="en-US" sz="2000" dirty="0" err="1">
                <a:solidFill>
                  <a:schemeClr val="accent5">
                    <a:lumMod val="40000"/>
                    <a:lumOff val="60000"/>
                  </a:schemeClr>
                </a:solidFill>
              </a:rPr>
              <a:t>github.com</a:t>
            </a:r>
            <a:r>
              <a:rPr lang="en-US" sz="2000" dirty="0">
                <a:solidFill>
                  <a:schemeClr val="accent5">
                    <a:lumMod val="40000"/>
                    <a:lumOff val="60000"/>
                  </a:schemeClr>
                </a:solidFill>
              </a:rPr>
              <a:t>/</a:t>
            </a:r>
            <a:r>
              <a:rPr lang="en-US" sz="2000" dirty="0" err="1">
                <a:solidFill>
                  <a:schemeClr val="accent5">
                    <a:lumMod val="40000"/>
                    <a:lumOff val="60000"/>
                  </a:schemeClr>
                </a:solidFill>
              </a:rPr>
              <a:t>gkarthiks</a:t>
            </a:r>
            <a:r>
              <a:rPr lang="en-US" sz="2000" dirty="0">
                <a:solidFill>
                  <a:schemeClr val="accent5">
                    <a:lumMod val="40000"/>
                    <a:lumOff val="60000"/>
                  </a:schemeClr>
                </a:solidFill>
              </a:rPr>
              <a:t>/k8s-discovery</a:t>
            </a:r>
          </a:p>
          <a:p>
            <a:pPr lvl="1"/>
            <a:r>
              <a:rPr lang="en-US" sz="2000" dirty="0">
                <a:solidFill>
                  <a:srgbClr val="FEFFFF"/>
                </a:solidFill>
              </a:rPr>
              <a:t>Avoids the boiler plate code for the client-go</a:t>
            </a:r>
          </a:p>
          <a:p>
            <a:pPr lvl="1"/>
            <a:r>
              <a:rPr lang="en-US" sz="2000" dirty="0">
                <a:solidFill>
                  <a:srgbClr val="FEFFFF"/>
                </a:solidFill>
              </a:rPr>
              <a:t>Auto configures the in-cluster or out-of-cluster configuration</a:t>
            </a:r>
          </a:p>
          <a:p>
            <a:pPr lvl="1"/>
            <a:r>
              <a:rPr lang="en-US" sz="2000" dirty="0">
                <a:solidFill>
                  <a:srgbClr val="FEFFFF"/>
                </a:solidFill>
              </a:rPr>
              <a:t>k8s, _ := discovery.NewK8s()</a:t>
            </a:r>
          </a:p>
          <a:p>
            <a:pPr lvl="2"/>
            <a:r>
              <a:rPr lang="en-US" dirty="0">
                <a:solidFill>
                  <a:srgbClr val="FEFFFF"/>
                </a:solidFill>
              </a:rPr>
              <a:t>Provides a client attached to the targeted Kubernetes cluster from local or running host cluster if from within a pod</a:t>
            </a:r>
          </a:p>
        </p:txBody>
      </p:sp>
      <p:sp>
        <p:nvSpPr>
          <p:cNvPr id="7" name="Vertical Scroll 6">
            <a:extLst>
              <a:ext uri="{FF2B5EF4-FFF2-40B4-BE49-F238E27FC236}">
                <a16:creationId xmlns:a16="http://schemas.microsoft.com/office/drawing/2014/main" id="{8B0BDA58-952F-8B46-A819-BAE0229C0AF4}"/>
              </a:ext>
            </a:extLst>
          </p:cNvPr>
          <p:cNvSpPr/>
          <p:nvPr/>
        </p:nvSpPr>
        <p:spPr>
          <a:xfrm>
            <a:off x="5793007" y="4668354"/>
            <a:ext cx="5504719" cy="1674688"/>
          </a:xfrm>
          <a:prstGeom prst="verticalScroll">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C00000"/>
              </a:solidFill>
            </a:endParaRPr>
          </a:p>
          <a:p>
            <a:r>
              <a:rPr lang="en-US" dirty="0">
                <a:solidFill>
                  <a:srgbClr val="002060"/>
                </a:solidFill>
              </a:rPr>
              <a:t> type K8s struct {</a:t>
            </a:r>
            <a:br>
              <a:rPr lang="en-US" dirty="0">
                <a:solidFill>
                  <a:srgbClr val="002060"/>
                </a:solidFill>
              </a:rPr>
            </a:br>
            <a:r>
              <a:rPr lang="en-US" dirty="0">
                <a:solidFill>
                  <a:srgbClr val="002060"/>
                </a:solidFill>
              </a:rPr>
              <a:t>    </a:t>
            </a:r>
            <a:r>
              <a:rPr lang="en-US" dirty="0" err="1">
                <a:solidFill>
                  <a:srgbClr val="002060"/>
                </a:solidFill>
              </a:rPr>
              <a:t>Clientset</a:t>
            </a:r>
            <a:r>
              <a:rPr lang="en-US" dirty="0">
                <a:solidFill>
                  <a:srgbClr val="002060"/>
                </a:solidFill>
              </a:rPr>
              <a:t>        </a:t>
            </a:r>
            <a:r>
              <a:rPr lang="en-US" dirty="0" err="1">
                <a:solidFill>
                  <a:srgbClr val="002060"/>
                </a:solidFill>
              </a:rPr>
              <a:t>coreClient.Interface</a:t>
            </a:r>
            <a:br>
              <a:rPr lang="en-US" dirty="0">
                <a:solidFill>
                  <a:srgbClr val="002060"/>
                </a:solidFill>
              </a:rPr>
            </a:br>
            <a:r>
              <a:rPr lang="en-US" dirty="0">
                <a:solidFill>
                  <a:srgbClr val="002060"/>
                </a:solidFill>
              </a:rPr>
              <a:t>    </a:t>
            </a:r>
            <a:r>
              <a:rPr lang="en-US" dirty="0" err="1">
                <a:solidFill>
                  <a:srgbClr val="002060"/>
                </a:solidFill>
              </a:rPr>
              <a:t>MetricsClientSet</a:t>
            </a:r>
            <a:r>
              <a:rPr lang="en-US" dirty="0">
                <a:solidFill>
                  <a:srgbClr val="002060"/>
                </a:solidFill>
              </a:rPr>
              <a:t> *</a:t>
            </a:r>
            <a:r>
              <a:rPr lang="en-US" dirty="0" err="1">
                <a:solidFill>
                  <a:srgbClr val="002060"/>
                </a:solidFill>
              </a:rPr>
              <a:t>metricsClient.Clientset</a:t>
            </a:r>
            <a:br>
              <a:rPr lang="en-US" dirty="0">
                <a:solidFill>
                  <a:srgbClr val="002060"/>
                </a:solidFill>
              </a:rPr>
            </a:br>
            <a:r>
              <a:rPr lang="en-US" dirty="0">
                <a:solidFill>
                  <a:srgbClr val="002060"/>
                </a:solidFill>
              </a:rPr>
              <a:t>    </a:t>
            </a:r>
            <a:r>
              <a:rPr lang="en-US" dirty="0" err="1">
                <a:solidFill>
                  <a:srgbClr val="002060"/>
                </a:solidFill>
              </a:rPr>
              <a:t>RestConfig</a:t>
            </a:r>
            <a:r>
              <a:rPr lang="en-US" dirty="0">
                <a:solidFill>
                  <a:srgbClr val="002060"/>
                </a:solidFill>
              </a:rPr>
              <a:t>       *</a:t>
            </a:r>
            <a:r>
              <a:rPr lang="en-US" dirty="0" err="1">
                <a:solidFill>
                  <a:srgbClr val="002060"/>
                </a:solidFill>
              </a:rPr>
              <a:t>restClient.Config</a:t>
            </a:r>
            <a:br>
              <a:rPr lang="en-US" dirty="0">
                <a:solidFill>
                  <a:srgbClr val="002060"/>
                </a:solidFill>
              </a:rPr>
            </a:br>
            <a:r>
              <a:rPr lang="en-US" dirty="0">
                <a:solidFill>
                  <a:srgbClr val="002060"/>
                </a:solidFill>
              </a:rPr>
              <a:t> }</a:t>
            </a:r>
          </a:p>
          <a:p>
            <a:pPr algn="ctr"/>
            <a:endParaRPr lang="en-US" dirty="0">
              <a:solidFill>
                <a:srgbClr val="C00000"/>
              </a:solidFill>
            </a:endParaRPr>
          </a:p>
        </p:txBody>
      </p:sp>
      <p:grpSp>
        <p:nvGrpSpPr>
          <p:cNvPr id="19" name="Group 18">
            <a:extLst>
              <a:ext uri="{FF2B5EF4-FFF2-40B4-BE49-F238E27FC236}">
                <a16:creationId xmlns:a16="http://schemas.microsoft.com/office/drawing/2014/main" id="{EC8BF013-1BD8-F548-8433-2E5C0A08700D}"/>
              </a:ext>
            </a:extLst>
          </p:cNvPr>
          <p:cNvGrpSpPr/>
          <p:nvPr/>
        </p:nvGrpSpPr>
        <p:grpSpPr>
          <a:xfrm>
            <a:off x="10607791" y="6524394"/>
            <a:ext cx="1856232" cy="428413"/>
            <a:chOff x="10104120" y="109699"/>
            <a:chExt cx="1856232" cy="428413"/>
          </a:xfrm>
        </p:grpSpPr>
        <p:pic>
          <p:nvPicPr>
            <p:cNvPr id="20" name="Picture 4">
              <a:extLst>
                <a:ext uri="{FF2B5EF4-FFF2-40B4-BE49-F238E27FC236}">
                  <a16:creationId xmlns:a16="http://schemas.microsoft.com/office/drawing/2014/main" id="{AEDB0964-8399-1E48-A756-2E2240AEF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2626D76-E788-CA49-BE87-78A6FA9CEA14}"/>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2484133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77CA5B-6E63-F94E-9A07-4E84CD130D9C}"/>
              </a:ext>
            </a:extLst>
          </p:cNvPr>
          <p:cNvSpPr>
            <a:spLocks noGrp="1"/>
          </p:cNvSpPr>
          <p:nvPr>
            <p:ph type="title"/>
          </p:nvPr>
        </p:nvSpPr>
        <p:spPr>
          <a:xfrm>
            <a:off x="424131" y="245082"/>
            <a:ext cx="10515599" cy="932688"/>
          </a:xfrm>
        </p:spPr>
        <p:txBody>
          <a:bodyPr vert="horz" lIns="91440" tIns="45720" rIns="91440" bIns="45720" rtlCol="0" anchor="b">
            <a:normAutofit/>
          </a:bodyPr>
          <a:lstStyle/>
          <a:p>
            <a:r>
              <a:rPr lang="en-US" sz="5400" kern="1200">
                <a:solidFill>
                  <a:schemeClr val="bg1"/>
                </a:solidFill>
                <a:latin typeface="+mj-lt"/>
                <a:ea typeface="+mj-ea"/>
                <a:cs typeface="+mj-cs"/>
              </a:rPr>
              <a:t>List all pods in a cluster</a:t>
            </a:r>
          </a:p>
        </p:txBody>
      </p:sp>
      <p:pic>
        <p:nvPicPr>
          <p:cNvPr id="8" name="Picture 7">
            <a:extLst>
              <a:ext uri="{FF2B5EF4-FFF2-40B4-BE49-F238E27FC236}">
                <a16:creationId xmlns:a16="http://schemas.microsoft.com/office/drawing/2014/main" id="{A0DBD2B5-5A54-8745-9142-EB34C8529A5C}"/>
              </a:ext>
            </a:extLst>
          </p:cNvPr>
          <p:cNvPicPr>
            <a:picLocks noChangeAspect="1"/>
          </p:cNvPicPr>
          <p:nvPr/>
        </p:nvPicPr>
        <p:blipFill>
          <a:blip r:embed="rId2"/>
          <a:stretch>
            <a:fillRect/>
          </a:stretch>
        </p:blipFill>
        <p:spPr>
          <a:xfrm>
            <a:off x="838200" y="2422104"/>
            <a:ext cx="10515599" cy="3706747"/>
          </a:xfrm>
          <a:prstGeom prst="rect">
            <a:avLst/>
          </a:prstGeom>
        </p:spPr>
      </p:pic>
      <p:grpSp>
        <p:nvGrpSpPr>
          <p:cNvPr id="10" name="Group 9">
            <a:extLst>
              <a:ext uri="{FF2B5EF4-FFF2-40B4-BE49-F238E27FC236}">
                <a16:creationId xmlns:a16="http://schemas.microsoft.com/office/drawing/2014/main" id="{3DE9016F-22FE-5B45-943A-8617E4F33723}"/>
              </a:ext>
            </a:extLst>
          </p:cNvPr>
          <p:cNvGrpSpPr/>
          <p:nvPr/>
        </p:nvGrpSpPr>
        <p:grpSpPr>
          <a:xfrm>
            <a:off x="10607791" y="6461639"/>
            <a:ext cx="1856232" cy="428413"/>
            <a:chOff x="10104120" y="109699"/>
            <a:chExt cx="1856232" cy="428413"/>
          </a:xfrm>
        </p:grpSpPr>
        <p:pic>
          <p:nvPicPr>
            <p:cNvPr id="11" name="Picture 4">
              <a:extLst>
                <a:ext uri="{FF2B5EF4-FFF2-40B4-BE49-F238E27FC236}">
                  <a16:creationId xmlns:a16="http://schemas.microsoft.com/office/drawing/2014/main" id="{FA76CC07-5509-9648-BC0D-DC7787EBE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3EB2BA6-163E-5542-9CDF-0B3F5EF088DE}"/>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4269645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28274-2EF9-4E7A-81EE-2EA619986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F096CA3-8DE7-3245-A727-C242A9CF67E3}"/>
              </a:ext>
            </a:extLst>
          </p:cNvPr>
          <p:cNvPicPr>
            <a:picLocks noChangeAspect="1"/>
          </p:cNvPicPr>
          <p:nvPr/>
        </p:nvPicPr>
        <p:blipFill>
          <a:blip r:embed="rId2"/>
          <a:stretch>
            <a:fillRect/>
          </a:stretch>
        </p:blipFill>
        <p:spPr>
          <a:xfrm>
            <a:off x="444675" y="750476"/>
            <a:ext cx="8992067" cy="1236407"/>
          </a:xfrm>
          <a:prstGeom prst="rect">
            <a:avLst/>
          </a:prstGeom>
        </p:spPr>
      </p:pic>
      <p:pic>
        <p:nvPicPr>
          <p:cNvPr id="8" name="Picture 7">
            <a:extLst>
              <a:ext uri="{FF2B5EF4-FFF2-40B4-BE49-F238E27FC236}">
                <a16:creationId xmlns:a16="http://schemas.microsoft.com/office/drawing/2014/main" id="{A3CE760E-7314-2242-9B2E-BFC73057F274}"/>
              </a:ext>
            </a:extLst>
          </p:cNvPr>
          <p:cNvPicPr>
            <a:picLocks noChangeAspect="1"/>
          </p:cNvPicPr>
          <p:nvPr/>
        </p:nvPicPr>
        <p:blipFill>
          <a:blip r:embed="rId3"/>
          <a:stretch>
            <a:fillRect/>
          </a:stretch>
        </p:blipFill>
        <p:spPr>
          <a:xfrm>
            <a:off x="1946282" y="2720893"/>
            <a:ext cx="9505321" cy="594080"/>
          </a:xfrm>
          <a:prstGeom prst="rect">
            <a:avLst/>
          </a:prstGeom>
        </p:spPr>
      </p:pic>
      <p:sp>
        <p:nvSpPr>
          <p:cNvPr id="15" name="Freeform 5">
            <a:extLst>
              <a:ext uri="{FF2B5EF4-FFF2-40B4-BE49-F238E27FC236}">
                <a16:creationId xmlns:a16="http://schemas.microsoft.com/office/drawing/2014/main" id="{80FA655C-A14A-4E97-B6FB-41150B2CC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D2E69EA3-AF0D-4963-BD05-5F8D172D4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CA24F386-96F7-46D9-9FB1-606B7695B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66100661-DE42-4292-8B05-19DA0FF52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562DCB34-ABBD-4664-A5E3-8D7E5CFC7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3F0D4DEA-32D7-4538-A4D7-3306B5AE3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7978524"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31AF665-44B0-8A4B-AB9F-1D1E02F4D942}"/>
              </a:ext>
            </a:extLst>
          </p:cNvPr>
          <p:cNvSpPr>
            <a:spLocks noGrp="1"/>
          </p:cNvSpPr>
          <p:nvPr>
            <p:ph type="title"/>
          </p:nvPr>
        </p:nvSpPr>
        <p:spPr>
          <a:xfrm>
            <a:off x="1277301" y="4267831"/>
            <a:ext cx="7409500" cy="1071585"/>
          </a:xfrm>
        </p:spPr>
        <p:txBody>
          <a:bodyPr vert="horz" lIns="91440" tIns="45720" rIns="91440" bIns="45720" rtlCol="0" anchor="b">
            <a:normAutofit/>
          </a:bodyPr>
          <a:lstStyle/>
          <a:p>
            <a:r>
              <a:rPr lang="en-US" sz="3700">
                <a:solidFill>
                  <a:srgbClr val="FEFFFF"/>
                </a:solidFill>
              </a:rPr>
              <a:t>Add this to the HTTP Handler via OTEL</a:t>
            </a:r>
          </a:p>
        </p:txBody>
      </p:sp>
      <p:sp>
        <p:nvSpPr>
          <p:cNvPr id="27" name="Rectangle 8">
            <a:extLst>
              <a:ext uri="{FF2B5EF4-FFF2-40B4-BE49-F238E27FC236}">
                <a16:creationId xmlns:a16="http://schemas.microsoft.com/office/drawing/2014/main" id="{EABF5A50-8226-4F5F-936D-F759CC114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7800" y="4377267"/>
            <a:ext cx="3121152"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 name="Group 17">
            <a:extLst>
              <a:ext uri="{FF2B5EF4-FFF2-40B4-BE49-F238E27FC236}">
                <a16:creationId xmlns:a16="http://schemas.microsoft.com/office/drawing/2014/main" id="{EBCA0125-63F8-B747-9E98-4F9128334364}"/>
              </a:ext>
            </a:extLst>
          </p:cNvPr>
          <p:cNvGrpSpPr/>
          <p:nvPr/>
        </p:nvGrpSpPr>
        <p:grpSpPr>
          <a:xfrm>
            <a:off x="10607791" y="6461639"/>
            <a:ext cx="1856232" cy="428413"/>
            <a:chOff x="10104120" y="109699"/>
            <a:chExt cx="1856232" cy="428413"/>
          </a:xfrm>
        </p:grpSpPr>
        <p:pic>
          <p:nvPicPr>
            <p:cNvPr id="20" name="Picture 4">
              <a:extLst>
                <a:ext uri="{FF2B5EF4-FFF2-40B4-BE49-F238E27FC236}">
                  <a16:creationId xmlns:a16="http://schemas.microsoft.com/office/drawing/2014/main" id="{A2DF473F-A953-4945-AEA6-2BC307EFD9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6C9A8E7-D504-B74F-BF15-AD62FE9E9800}"/>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160952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Text&#10;&#10;Description automatically generated">
            <a:extLst>
              <a:ext uri="{FF2B5EF4-FFF2-40B4-BE49-F238E27FC236}">
                <a16:creationId xmlns:a16="http://schemas.microsoft.com/office/drawing/2014/main" id="{DAF34E8D-291A-E847-8A52-4BE355494BD6}"/>
              </a:ext>
            </a:extLst>
          </p:cNvPr>
          <p:cNvPicPr>
            <a:picLocks noChangeAspect="1"/>
          </p:cNvPicPr>
          <p:nvPr/>
        </p:nvPicPr>
        <p:blipFill>
          <a:blip r:embed="rId2"/>
          <a:stretch>
            <a:fillRect/>
          </a:stretch>
        </p:blipFill>
        <p:spPr>
          <a:xfrm>
            <a:off x="656821" y="983891"/>
            <a:ext cx="3304311" cy="3993126"/>
          </a:xfrm>
          <a:prstGeom prst="rect">
            <a:avLst/>
          </a:prstGeom>
        </p:spPr>
      </p:pic>
      <p:sp>
        <p:nvSpPr>
          <p:cNvPr id="31" name="Freeform: Shape 30">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EF348C38-AD66-434F-8643-8D5121A82606}"/>
              </a:ext>
            </a:extLst>
          </p:cNvPr>
          <p:cNvPicPr>
            <a:picLocks noChangeAspect="1"/>
          </p:cNvPicPr>
          <p:nvPr/>
        </p:nvPicPr>
        <p:blipFill>
          <a:blip r:embed="rId3"/>
          <a:stretch>
            <a:fillRect/>
          </a:stretch>
        </p:blipFill>
        <p:spPr>
          <a:xfrm>
            <a:off x="5545244" y="2991150"/>
            <a:ext cx="6020730" cy="1414872"/>
          </a:xfrm>
          <a:prstGeom prst="rect">
            <a:avLst/>
          </a:prstGeom>
        </p:spPr>
      </p:pic>
      <p:sp>
        <p:nvSpPr>
          <p:cNvPr id="17" name="TextBox 16">
            <a:extLst>
              <a:ext uri="{FF2B5EF4-FFF2-40B4-BE49-F238E27FC236}">
                <a16:creationId xmlns:a16="http://schemas.microsoft.com/office/drawing/2014/main" id="{84BE3B4D-A02A-EF4C-BEC5-385C463A6F9C}"/>
              </a:ext>
            </a:extLst>
          </p:cNvPr>
          <p:cNvSpPr txBox="1"/>
          <p:nvPr/>
        </p:nvSpPr>
        <p:spPr>
          <a:xfrm>
            <a:off x="9780998" y="78814"/>
            <a:ext cx="2102777" cy="584775"/>
          </a:xfrm>
          <a:prstGeom prst="rect">
            <a:avLst/>
          </a:prstGeom>
          <a:noFill/>
        </p:spPr>
        <p:txBody>
          <a:bodyPr wrap="square" rtlCol="0">
            <a:spAutoFit/>
          </a:bodyPr>
          <a:lstStyle/>
          <a:p>
            <a:r>
              <a:rPr lang="en-US" sz="3200" b="1" dirty="0">
                <a:latin typeface="+mj-lt"/>
              </a:rPr>
              <a:t>…response</a:t>
            </a:r>
          </a:p>
        </p:txBody>
      </p:sp>
      <p:grpSp>
        <p:nvGrpSpPr>
          <p:cNvPr id="19" name="Group 18">
            <a:extLst>
              <a:ext uri="{FF2B5EF4-FFF2-40B4-BE49-F238E27FC236}">
                <a16:creationId xmlns:a16="http://schemas.microsoft.com/office/drawing/2014/main" id="{8C14B995-3724-9345-A712-4C88D08F06ED}"/>
              </a:ext>
            </a:extLst>
          </p:cNvPr>
          <p:cNvGrpSpPr/>
          <p:nvPr/>
        </p:nvGrpSpPr>
        <p:grpSpPr>
          <a:xfrm>
            <a:off x="10607791" y="6461639"/>
            <a:ext cx="1856232" cy="428413"/>
            <a:chOff x="10104120" y="109699"/>
            <a:chExt cx="1856232" cy="428413"/>
          </a:xfrm>
        </p:grpSpPr>
        <p:pic>
          <p:nvPicPr>
            <p:cNvPr id="20" name="Picture 4">
              <a:extLst>
                <a:ext uri="{FF2B5EF4-FFF2-40B4-BE49-F238E27FC236}">
                  <a16:creationId xmlns:a16="http://schemas.microsoft.com/office/drawing/2014/main" id="{3B6AC807-E8F9-CC4D-934C-595664B281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E2BFFB7-9183-484C-A799-DFE97A0C20FF}"/>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70314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B8063E3-BAE7-0441-8BD6-F70694CDBF1E}"/>
              </a:ext>
            </a:extLst>
          </p:cNvPr>
          <p:cNvGrpSpPr/>
          <p:nvPr/>
        </p:nvGrpSpPr>
        <p:grpSpPr>
          <a:xfrm>
            <a:off x="-603422" y="-37546"/>
            <a:ext cx="12795422" cy="6895546"/>
            <a:chOff x="-600936" y="-42405"/>
            <a:chExt cx="12795422" cy="6895546"/>
          </a:xfrm>
        </p:grpSpPr>
        <p:sp>
          <p:nvSpPr>
            <p:cNvPr id="24" name="Заголовок 1">
              <a:extLst>
                <a:ext uri="{FF2B5EF4-FFF2-40B4-BE49-F238E27FC236}">
                  <a16:creationId xmlns:a16="http://schemas.microsoft.com/office/drawing/2014/main" id="{B2A48FDC-90A7-014B-A5AA-FC64B43AAE07}"/>
                </a:ext>
              </a:extLst>
            </p:cNvPr>
            <p:cNvSpPr txBox="1">
              <a:spLocks/>
            </p:cNvSpPr>
            <p:nvPr/>
          </p:nvSpPr>
          <p:spPr>
            <a:xfrm>
              <a:off x="403229" y="-42405"/>
              <a:ext cx="2889304" cy="21341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kern="1200" dirty="0">
                  <a:solidFill>
                    <a:schemeClr val="tx2"/>
                  </a:solidFill>
                  <a:latin typeface="+mj-lt"/>
                  <a:ea typeface="+mj-ea"/>
                  <a:cs typeface="+mj-cs"/>
                </a:rPr>
                <a:t>About me</a:t>
              </a:r>
            </a:p>
          </p:txBody>
        </p:sp>
        <p:pic>
          <p:nvPicPr>
            <p:cNvPr id="76" name="Picture 5" descr="page1image25443152">
              <a:extLst>
                <a:ext uri="{FF2B5EF4-FFF2-40B4-BE49-F238E27FC236}">
                  <a16:creationId xmlns:a16="http://schemas.microsoft.com/office/drawing/2014/main" id="{806AADC2-38E8-C44A-87C9-C11F20AA6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799" y="1908612"/>
              <a:ext cx="1959625" cy="1959625"/>
            </a:xfrm>
            <a:prstGeom prst="ellipse">
              <a:avLst/>
            </a:prstGeom>
            <a:noFill/>
            <a:extLst>
              <a:ext uri="{909E8E84-426E-40DD-AFC4-6F175D3DCCD1}">
                <a14:hiddenFill xmlns:a14="http://schemas.microsoft.com/office/drawing/2010/main">
                  <a:solidFill>
                    <a:srgbClr val="FFFFFF"/>
                  </a:solidFill>
                </a14:hiddenFill>
              </a:ext>
            </a:extLst>
          </p:spPr>
        </p:pic>
        <p:graphicFrame>
          <p:nvGraphicFramePr>
            <p:cNvPr id="94" name="Текст 3">
              <a:extLst>
                <a:ext uri="{FF2B5EF4-FFF2-40B4-BE49-F238E27FC236}">
                  <a16:creationId xmlns:a16="http://schemas.microsoft.com/office/drawing/2014/main" id="{088A914D-9809-3342-B643-3896FB32AF22}"/>
                </a:ext>
              </a:extLst>
            </p:cNvPr>
            <p:cNvGraphicFramePr/>
            <p:nvPr/>
          </p:nvGraphicFramePr>
          <p:xfrm>
            <a:off x="-600936" y="2955254"/>
            <a:ext cx="7697059" cy="1911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5" name="Picture 94">
              <a:extLst>
                <a:ext uri="{FF2B5EF4-FFF2-40B4-BE49-F238E27FC236}">
                  <a16:creationId xmlns:a16="http://schemas.microsoft.com/office/drawing/2014/main" id="{D4FD4B57-621E-964F-8B52-42A18378B281}"/>
                </a:ext>
              </a:extLst>
            </p:cNvPr>
            <p:cNvPicPr>
              <a:picLocks noChangeAspect="1"/>
            </p:cNvPicPr>
            <p:nvPr/>
          </p:nvPicPr>
          <p:blipFill>
            <a:blip r:embed="rId8"/>
            <a:stretch>
              <a:fillRect/>
            </a:stretch>
          </p:blipFill>
          <p:spPr>
            <a:xfrm>
              <a:off x="10924486" y="5583141"/>
              <a:ext cx="1270000" cy="1270000"/>
            </a:xfrm>
            <a:prstGeom prst="rect">
              <a:avLst/>
            </a:prstGeom>
          </p:spPr>
        </p:pic>
        <p:sp>
          <p:nvSpPr>
            <p:cNvPr id="96" name="Rounded Rectangular Callout 95">
              <a:extLst>
                <a:ext uri="{FF2B5EF4-FFF2-40B4-BE49-F238E27FC236}">
                  <a16:creationId xmlns:a16="http://schemas.microsoft.com/office/drawing/2014/main" id="{C6192FA0-C500-9148-B4C7-BF86A3F877E8}"/>
                </a:ext>
              </a:extLst>
            </p:cNvPr>
            <p:cNvSpPr/>
            <p:nvPr/>
          </p:nvSpPr>
          <p:spPr>
            <a:xfrm>
              <a:off x="8760178" y="5779911"/>
              <a:ext cx="2044869" cy="438230"/>
            </a:xfrm>
            <a:prstGeom prst="wedgeRoundRectCallout">
              <a:avLst>
                <a:gd name="adj1" fmla="val 59738"/>
                <a:gd name="adj2" fmla="val 114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Know more about me!!!</a:t>
              </a:r>
            </a:p>
          </p:txBody>
        </p:sp>
      </p:grpSp>
      <p:sp>
        <p:nvSpPr>
          <p:cNvPr id="22" name="Заголовок 1">
            <a:extLst>
              <a:ext uri="{FF2B5EF4-FFF2-40B4-BE49-F238E27FC236}">
                <a16:creationId xmlns:a16="http://schemas.microsoft.com/office/drawing/2014/main" id="{6844D50A-7067-F240-8808-B99A2EF35B98}"/>
              </a:ext>
            </a:extLst>
          </p:cNvPr>
          <p:cNvSpPr txBox="1">
            <a:spLocks/>
          </p:cNvSpPr>
          <p:nvPr/>
        </p:nvSpPr>
        <p:spPr>
          <a:xfrm>
            <a:off x="7873304" y="3904272"/>
            <a:ext cx="3602416" cy="765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kern="1200" dirty="0">
                <a:solidFill>
                  <a:schemeClr val="tx2"/>
                </a:solidFill>
                <a:latin typeface="+mj-lt"/>
                <a:ea typeface="+mj-ea"/>
                <a:cs typeface="+mj-cs"/>
              </a:rPr>
              <a:t>Karthikeyan Govindaraj</a:t>
            </a:r>
          </a:p>
        </p:txBody>
      </p:sp>
      <p:grpSp>
        <p:nvGrpSpPr>
          <p:cNvPr id="20" name="Group 19">
            <a:extLst>
              <a:ext uri="{FF2B5EF4-FFF2-40B4-BE49-F238E27FC236}">
                <a16:creationId xmlns:a16="http://schemas.microsoft.com/office/drawing/2014/main" id="{3FD2416F-0FA6-FE4B-9EFD-D5216D9E055A}"/>
              </a:ext>
            </a:extLst>
          </p:cNvPr>
          <p:cNvGrpSpPr/>
          <p:nvPr/>
        </p:nvGrpSpPr>
        <p:grpSpPr>
          <a:xfrm>
            <a:off x="24407" y="6348624"/>
            <a:ext cx="1856232" cy="428413"/>
            <a:chOff x="10104120" y="109699"/>
            <a:chExt cx="1856232" cy="428413"/>
          </a:xfrm>
        </p:grpSpPr>
        <p:pic>
          <p:nvPicPr>
            <p:cNvPr id="21" name="Picture 4">
              <a:extLst>
                <a:ext uri="{FF2B5EF4-FFF2-40B4-BE49-F238E27FC236}">
                  <a16:creationId xmlns:a16="http://schemas.microsoft.com/office/drawing/2014/main" id="{1CCEA65D-7C0D-D746-992B-EFA87C498B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F0BD93F-6428-EC43-A75A-33876D9BB837}"/>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1779780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0E9FE0B3-882B-BD43-AA36-341AE6A99673}"/>
              </a:ext>
            </a:extLst>
          </p:cNvPr>
          <p:cNvPicPr>
            <a:picLocks noChangeAspect="1"/>
          </p:cNvPicPr>
          <p:nvPr/>
        </p:nvPicPr>
        <p:blipFill rotWithShape="1">
          <a:blip r:embed="rId2"/>
          <a:srcRect r="1" b="7707"/>
          <a:stretch/>
        </p:blipFill>
        <p:spPr>
          <a:xfrm>
            <a:off x="797391" y="804334"/>
            <a:ext cx="10615494" cy="5070210"/>
          </a:xfrm>
          <a:prstGeom prst="rect">
            <a:avLst/>
          </a:prstGeom>
        </p:spPr>
      </p:pic>
      <p:grpSp>
        <p:nvGrpSpPr>
          <p:cNvPr id="8" name="Group 7">
            <a:extLst>
              <a:ext uri="{FF2B5EF4-FFF2-40B4-BE49-F238E27FC236}">
                <a16:creationId xmlns:a16="http://schemas.microsoft.com/office/drawing/2014/main" id="{680E11F2-53F0-7344-B03E-E81691025EFE}"/>
              </a:ext>
            </a:extLst>
          </p:cNvPr>
          <p:cNvGrpSpPr/>
          <p:nvPr/>
        </p:nvGrpSpPr>
        <p:grpSpPr>
          <a:xfrm>
            <a:off x="10607791" y="6461639"/>
            <a:ext cx="1856232" cy="428413"/>
            <a:chOff x="10104120" y="109699"/>
            <a:chExt cx="1856232" cy="428413"/>
          </a:xfrm>
        </p:grpSpPr>
        <p:pic>
          <p:nvPicPr>
            <p:cNvPr id="10" name="Picture 4">
              <a:extLst>
                <a:ext uri="{FF2B5EF4-FFF2-40B4-BE49-F238E27FC236}">
                  <a16:creationId xmlns:a16="http://schemas.microsoft.com/office/drawing/2014/main" id="{988A455D-47EE-F04E-A149-7F9C77AA0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517D019-C7B2-EB47-ADD5-DC3335418156}"/>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a:t>
              </a:r>
              <a:r>
                <a:rPr lang="en-US" dirty="0"/>
                <a:t>gkarthics</a:t>
              </a:r>
            </a:p>
          </p:txBody>
        </p:sp>
      </p:grpSp>
    </p:spTree>
    <p:extLst>
      <p:ext uri="{BB962C8B-B14F-4D97-AF65-F5344CB8AC3E}">
        <p14:creationId xmlns:p14="http://schemas.microsoft.com/office/powerpoint/2010/main" val="428330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31654A-065A-AB49-B8F7-DC2622A0C454}"/>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Containerize</a:t>
            </a:r>
          </a:p>
        </p:txBody>
      </p:sp>
      <p:pic>
        <p:nvPicPr>
          <p:cNvPr id="4" name="Picture 3">
            <a:extLst>
              <a:ext uri="{FF2B5EF4-FFF2-40B4-BE49-F238E27FC236}">
                <a16:creationId xmlns:a16="http://schemas.microsoft.com/office/drawing/2014/main" id="{B4BB6EEB-9D03-CD47-8D46-8EE79EA64C52}"/>
              </a:ext>
            </a:extLst>
          </p:cNvPr>
          <p:cNvPicPr>
            <a:picLocks noChangeAspect="1"/>
          </p:cNvPicPr>
          <p:nvPr/>
        </p:nvPicPr>
        <p:blipFill>
          <a:blip r:embed="rId2"/>
          <a:stretch>
            <a:fillRect/>
          </a:stretch>
        </p:blipFill>
        <p:spPr>
          <a:xfrm>
            <a:off x="294527" y="2036610"/>
            <a:ext cx="6346012" cy="2792244"/>
          </a:xfrm>
          <a:prstGeom prst="rect">
            <a:avLst/>
          </a:prstGeom>
        </p:spPr>
      </p:pic>
      <p:pic>
        <p:nvPicPr>
          <p:cNvPr id="8" name="Picture 7">
            <a:extLst>
              <a:ext uri="{FF2B5EF4-FFF2-40B4-BE49-F238E27FC236}">
                <a16:creationId xmlns:a16="http://schemas.microsoft.com/office/drawing/2014/main" id="{64D1334D-517B-864E-922C-A52CDEEA0AFD}"/>
              </a:ext>
            </a:extLst>
          </p:cNvPr>
          <p:cNvPicPr>
            <a:picLocks noChangeAspect="1"/>
          </p:cNvPicPr>
          <p:nvPr/>
        </p:nvPicPr>
        <p:blipFill>
          <a:blip r:embed="rId3"/>
          <a:stretch>
            <a:fillRect/>
          </a:stretch>
        </p:blipFill>
        <p:spPr>
          <a:xfrm>
            <a:off x="7154231" y="3218701"/>
            <a:ext cx="4330602" cy="420598"/>
          </a:xfrm>
          <a:prstGeom prst="rect">
            <a:avLst/>
          </a:prstGeom>
        </p:spPr>
      </p:pic>
      <p:pic>
        <p:nvPicPr>
          <p:cNvPr id="10" name="Picture 9">
            <a:extLst>
              <a:ext uri="{FF2B5EF4-FFF2-40B4-BE49-F238E27FC236}">
                <a16:creationId xmlns:a16="http://schemas.microsoft.com/office/drawing/2014/main" id="{1EB82B77-1772-8C4D-8F7E-6F3AA7F543AB}"/>
              </a:ext>
            </a:extLst>
          </p:cNvPr>
          <p:cNvPicPr>
            <a:picLocks noChangeAspect="1"/>
          </p:cNvPicPr>
          <p:nvPr/>
        </p:nvPicPr>
        <p:blipFill>
          <a:blip r:embed="rId4"/>
          <a:stretch>
            <a:fillRect/>
          </a:stretch>
        </p:blipFill>
        <p:spPr>
          <a:xfrm>
            <a:off x="1568912" y="5369977"/>
            <a:ext cx="9054172" cy="596900"/>
          </a:xfrm>
          <a:prstGeom prst="rect">
            <a:avLst/>
          </a:prstGeom>
        </p:spPr>
      </p:pic>
      <p:grpSp>
        <p:nvGrpSpPr>
          <p:cNvPr id="11" name="Group 10">
            <a:extLst>
              <a:ext uri="{FF2B5EF4-FFF2-40B4-BE49-F238E27FC236}">
                <a16:creationId xmlns:a16="http://schemas.microsoft.com/office/drawing/2014/main" id="{03F7F999-76EC-174D-8902-3B6E39E27523}"/>
              </a:ext>
            </a:extLst>
          </p:cNvPr>
          <p:cNvGrpSpPr/>
          <p:nvPr/>
        </p:nvGrpSpPr>
        <p:grpSpPr>
          <a:xfrm>
            <a:off x="10607791" y="6461639"/>
            <a:ext cx="1856232" cy="428413"/>
            <a:chOff x="10104120" y="109699"/>
            <a:chExt cx="1856232" cy="428413"/>
          </a:xfrm>
        </p:grpSpPr>
        <p:pic>
          <p:nvPicPr>
            <p:cNvPr id="12" name="Picture 4">
              <a:extLst>
                <a:ext uri="{FF2B5EF4-FFF2-40B4-BE49-F238E27FC236}">
                  <a16:creationId xmlns:a16="http://schemas.microsoft.com/office/drawing/2014/main" id="{7638143E-5CEC-1441-93D3-0C1320445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CACA632-30F9-2E44-B7F4-8A4D4B32689C}"/>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328350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cxnSp>
        <p:nvCxnSpPr>
          <p:cNvPr id="16" name="Straight Connector 15">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 chat or text message&#10;&#10;Description automatically generated">
            <a:extLst>
              <a:ext uri="{FF2B5EF4-FFF2-40B4-BE49-F238E27FC236}">
                <a16:creationId xmlns:a16="http://schemas.microsoft.com/office/drawing/2014/main" id="{DCB8B20B-7319-6745-8EF9-833791A5A5D1}"/>
              </a:ext>
            </a:extLst>
          </p:cNvPr>
          <p:cNvPicPr>
            <a:picLocks noChangeAspect="1"/>
          </p:cNvPicPr>
          <p:nvPr/>
        </p:nvPicPr>
        <p:blipFill>
          <a:blip r:embed="rId2"/>
          <a:stretch>
            <a:fillRect/>
          </a:stretch>
        </p:blipFill>
        <p:spPr>
          <a:xfrm>
            <a:off x="7395881" y="2729845"/>
            <a:ext cx="3683279" cy="966859"/>
          </a:xfrm>
          <a:prstGeom prst="rect">
            <a:avLst/>
          </a:prstGeom>
        </p:spPr>
      </p:pic>
      <p:pic>
        <p:nvPicPr>
          <p:cNvPr id="4" name="Picture 3" descr="Text&#10;&#10;Description automatically generated">
            <a:extLst>
              <a:ext uri="{FF2B5EF4-FFF2-40B4-BE49-F238E27FC236}">
                <a16:creationId xmlns:a16="http://schemas.microsoft.com/office/drawing/2014/main" id="{73AEEC63-1634-C54F-8976-7DE165C51FD0}"/>
              </a:ext>
            </a:extLst>
          </p:cNvPr>
          <p:cNvPicPr>
            <a:picLocks noChangeAspect="1"/>
          </p:cNvPicPr>
          <p:nvPr/>
        </p:nvPicPr>
        <p:blipFill>
          <a:blip r:embed="rId3"/>
          <a:stretch>
            <a:fillRect/>
          </a:stretch>
        </p:blipFill>
        <p:spPr>
          <a:xfrm>
            <a:off x="842073" y="966394"/>
            <a:ext cx="6078680" cy="4619795"/>
          </a:xfrm>
          <a:prstGeom prst="rect">
            <a:avLst/>
          </a:prstGeom>
        </p:spPr>
      </p:pic>
      <p:cxnSp>
        <p:nvCxnSpPr>
          <p:cNvPr id="7" name="Straight Connector 6">
            <a:extLst>
              <a:ext uri="{FF2B5EF4-FFF2-40B4-BE49-F238E27FC236}">
                <a16:creationId xmlns:a16="http://schemas.microsoft.com/office/drawing/2014/main" id="{BCEE6510-6D3D-494A-83C3-D3F0FEF1CAD7}"/>
              </a:ext>
            </a:extLst>
          </p:cNvPr>
          <p:cNvCxnSpPr/>
          <p:nvPr/>
        </p:nvCxnSpPr>
        <p:spPr>
          <a:xfrm>
            <a:off x="7109407" y="1371600"/>
            <a:ext cx="0" cy="3774141"/>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97FBAE-5ADF-1E41-BE05-7798F8FCD080}"/>
              </a:ext>
            </a:extLst>
          </p:cNvPr>
          <p:cNvSpPr txBox="1"/>
          <p:nvPr/>
        </p:nvSpPr>
        <p:spPr>
          <a:xfrm>
            <a:off x="9780998" y="78814"/>
            <a:ext cx="2102777" cy="584775"/>
          </a:xfrm>
          <a:prstGeom prst="rect">
            <a:avLst/>
          </a:prstGeom>
          <a:noFill/>
        </p:spPr>
        <p:txBody>
          <a:bodyPr wrap="square" rtlCol="0">
            <a:spAutoFit/>
          </a:bodyPr>
          <a:lstStyle/>
          <a:p>
            <a:r>
              <a:rPr lang="en-US" sz="3200" b="1" dirty="0">
                <a:latin typeface="+mj-lt"/>
              </a:rPr>
              <a:t>…response</a:t>
            </a:r>
          </a:p>
        </p:txBody>
      </p:sp>
      <p:grpSp>
        <p:nvGrpSpPr>
          <p:cNvPr id="15" name="Group 14">
            <a:extLst>
              <a:ext uri="{FF2B5EF4-FFF2-40B4-BE49-F238E27FC236}">
                <a16:creationId xmlns:a16="http://schemas.microsoft.com/office/drawing/2014/main" id="{A66FAFA2-376E-054D-84BE-6546AD9F7A57}"/>
              </a:ext>
            </a:extLst>
          </p:cNvPr>
          <p:cNvGrpSpPr/>
          <p:nvPr/>
        </p:nvGrpSpPr>
        <p:grpSpPr>
          <a:xfrm>
            <a:off x="10607791" y="6461639"/>
            <a:ext cx="1856232" cy="428413"/>
            <a:chOff x="10104120" y="109699"/>
            <a:chExt cx="1856232" cy="428413"/>
          </a:xfrm>
        </p:grpSpPr>
        <p:pic>
          <p:nvPicPr>
            <p:cNvPr id="17" name="Picture 4">
              <a:extLst>
                <a:ext uri="{FF2B5EF4-FFF2-40B4-BE49-F238E27FC236}">
                  <a16:creationId xmlns:a16="http://schemas.microsoft.com/office/drawing/2014/main" id="{38FF365B-A4F2-7540-B749-D38BD09B92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8389F4C-FC65-E048-9C55-16093FFF2F66}"/>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2132371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9D9122-EB32-454C-9424-9B238AFAFC3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Let’s create a parent service</a:t>
            </a:r>
          </a:p>
        </p:txBody>
      </p:sp>
      <p:pic>
        <p:nvPicPr>
          <p:cNvPr id="4" name="Picture 3" descr="Text&#10;&#10;Description automatically generated">
            <a:extLst>
              <a:ext uri="{FF2B5EF4-FFF2-40B4-BE49-F238E27FC236}">
                <a16:creationId xmlns:a16="http://schemas.microsoft.com/office/drawing/2014/main" id="{EA443362-DC17-DC48-8363-45C9E6CBE158}"/>
              </a:ext>
            </a:extLst>
          </p:cNvPr>
          <p:cNvPicPr>
            <a:picLocks noChangeAspect="1"/>
          </p:cNvPicPr>
          <p:nvPr/>
        </p:nvPicPr>
        <p:blipFill>
          <a:blip r:embed="rId2"/>
          <a:stretch>
            <a:fillRect/>
          </a:stretch>
        </p:blipFill>
        <p:spPr>
          <a:xfrm>
            <a:off x="4777316" y="1944558"/>
            <a:ext cx="6780700" cy="2966555"/>
          </a:xfrm>
          <a:prstGeom prst="rect">
            <a:avLst/>
          </a:prstGeom>
        </p:spPr>
      </p:pic>
      <p:grpSp>
        <p:nvGrpSpPr>
          <p:cNvPr id="6" name="Group 5">
            <a:extLst>
              <a:ext uri="{FF2B5EF4-FFF2-40B4-BE49-F238E27FC236}">
                <a16:creationId xmlns:a16="http://schemas.microsoft.com/office/drawing/2014/main" id="{1663BA93-3C86-834D-8BC8-FBDDB3D0462A}"/>
              </a:ext>
            </a:extLst>
          </p:cNvPr>
          <p:cNvGrpSpPr/>
          <p:nvPr/>
        </p:nvGrpSpPr>
        <p:grpSpPr>
          <a:xfrm>
            <a:off x="10607791" y="6461639"/>
            <a:ext cx="1856232" cy="428413"/>
            <a:chOff x="10104120" y="109699"/>
            <a:chExt cx="1856232" cy="428413"/>
          </a:xfrm>
        </p:grpSpPr>
        <p:pic>
          <p:nvPicPr>
            <p:cNvPr id="7" name="Picture 4">
              <a:extLst>
                <a:ext uri="{FF2B5EF4-FFF2-40B4-BE49-F238E27FC236}">
                  <a16:creationId xmlns:a16="http://schemas.microsoft.com/office/drawing/2014/main" id="{DEFDAAE3-CA49-F147-A839-9E0B32366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E119884-9D12-1141-AF5A-9652DD74A661}"/>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1444104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CF3CFC99-C998-464B-9A3D-3D39B6669767}"/>
              </a:ext>
            </a:extLst>
          </p:cNvPr>
          <p:cNvPicPr>
            <a:picLocks noChangeAspect="1"/>
          </p:cNvPicPr>
          <p:nvPr/>
        </p:nvPicPr>
        <p:blipFill>
          <a:blip r:embed="rId2"/>
          <a:stretch>
            <a:fillRect/>
          </a:stretch>
        </p:blipFill>
        <p:spPr>
          <a:xfrm>
            <a:off x="1111250" y="1844675"/>
            <a:ext cx="4951413" cy="4449763"/>
          </a:xfrm>
          <a:prstGeom prst="rect">
            <a:avLst/>
          </a:prstGeom>
        </p:spPr>
      </p:pic>
      <p:pic>
        <p:nvPicPr>
          <p:cNvPr id="6" name="Picture 5" descr="Text&#10;&#10;Description automatically generated">
            <a:extLst>
              <a:ext uri="{FF2B5EF4-FFF2-40B4-BE49-F238E27FC236}">
                <a16:creationId xmlns:a16="http://schemas.microsoft.com/office/drawing/2014/main" id="{CEB80A37-71A7-0D4B-A181-DF0D0991501B}"/>
              </a:ext>
            </a:extLst>
          </p:cNvPr>
          <p:cNvPicPr>
            <a:picLocks noChangeAspect="1"/>
          </p:cNvPicPr>
          <p:nvPr/>
        </p:nvPicPr>
        <p:blipFill>
          <a:blip r:embed="rId3"/>
          <a:stretch>
            <a:fillRect/>
          </a:stretch>
        </p:blipFill>
        <p:spPr>
          <a:xfrm>
            <a:off x="6130925" y="1844675"/>
            <a:ext cx="4946650" cy="4449763"/>
          </a:xfrm>
          <a:prstGeom prst="rect">
            <a:avLst/>
          </a:prstGeom>
        </p:spPr>
      </p:pic>
      <p:sp>
        <p:nvSpPr>
          <p:cNvPr id="2" name="Title 1">
            <a:extLst>
              <a:ext uri="{FF2B5EF4-FFF2-40B4-BE49-F238E27FC236}">
                <a16:creationId xmlns:a16="http://schemas.microsoft.com/office/drawing/2014/main" id="{28B49E77-36EB-C442-AEAC-61E74A5CB56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a:solidFill>
                  <a:schemeClr val="tx1"/>
                </a:solidFill>
                <a:latin typeface="+mj-lt"/>
                <a:ea typeface="+mj-ea"/>
                <a:cs typeface="+mj-cs"/>
              </a:rPr>
              <a:t>Running a GET namespace from s1 to s2</a:t>
            </a:r>
          </a:p>
        </p:txBody>
      </p:sp>
      <p:grpSp>
        <p:nvGrpSpPr>
          <p:cNvPr id="11" name="Group 10">
            <a:extLst>
              <a:ext uri="{FF2B5EF4-FFF2-40B4-BE49-F238E27FC236}">
                <a16:creationId xmlns:a16="http://schemas.microsoft.com/office/drawing/2014/main" id="{442DBE9A-02D4-9249-87D2-1390E43EF744}"/>
              </a:ext>
            </a:extLst>
          </p:cNvPr>
          <p:cNvGrpSpPr/>
          <p:nvPr/>
        </p:nvGrpSpPr>
        <p:grpSpPr>
          <a:xfrm>
            <a:off x="10607791" y="6461639"/>
            <a:ext cx="1856232" cy="428413"/>
            <a:chOff x="10104120" y="109699"/>
            <a:chExt cx="1856232" cy="428413"/>
          </a:xfrm>
        </p:grpSpPr>
        <p:pic>
          <p:nvPicPr>
            <p:cNvPr id="12" name="Picture 4">
              <a:extLst>
                <a:ext uri="{FF2B5EF4-FFF2-40B4-BE49-F238E27FC236}">
                  <a16:creationId xmlns:a16="http://schemas.microsoft.com/office/drawing/2014/main" id="{1960C28D-8073-324C-805D-D749ABE69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8EA4F6D-B102-764D-B052-6DA3422173B6}"/>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36975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C10C0-CA44-0D4F-AE9F-A4EE5B07FBC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Let’s prepare to deploy</a:t>
            </a:r>
          </a:p>
        </p:txBody>
      </p:sp>
      <p:graphicFrame>
        <p:nvGraphicFramePr>
          <p:cNvPr id="14" name="Content Placeholder 2">
            <a:extLst>
              <a:ext uri="{FF2B5EF4-FFF2-40B4-BE49-F238E27FC236}">
                <a16:creationId xmlns:a16="http://schemas.microsoft.com/office/drawing/2014/main" id="{700BD64B-7297-6043-92C9-98207FF2DD21}"/>
              </a:ext>
            </a:extLst>
          </p:cNvPr>
          <p:cNvGraphicFramePr>
            <a:graphicFrameLocks noGrp="1"/>
          </p:cNvGraphicFramePr>
          <p:nvPr>
            <p:ph idx="1"/>
            <p:extLst>
              <p:ext uri="{D42A27DB-BD31-4B8C-83A1-F6EECF244321}">
                <p14:modId xmlns:p14="http://schemas.microsoft.com/office/powerpoint/2010/main" val="195021795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6" name="Group 15">
            <a:extLst>
              <a:ext uri="{FF2B5EF4-FFF2-40B4-BE49-F238E27FC236}">
                <a16:creationId xmlns:a16="http://schemas.microsoft.com/office/drawing/2014/main" id="{51DE84F3-BCB6-2444-A0E0-45D3BF2585F6}"/>
              </a:ext>
            </a:extLst>
          </p:cNvPr>
          <p:cNvGrpSpPr/>
          <p:nvPr/>
        </p:nvGrpSpPr>
        <p:grpSpPr>
          <a:xfrm>
            <a:off x="10607791" y="6461639"/>
            <a:ext cx="1856232" cy="428413"/>
            <a:chOff x="10104120" y="109699"/>
            <a:chExt cx="1856232" cy="428413"/>
          </a:xfrm>
        </p:grpSpPr>
        <p:pic>
          <p:nvPicPr>
            <p:cNvPr id="18" name="Picture 4">
              <a:extLst>
                <a:ext uri="{FF2B5EF4-FFF2-40B4-BE49-F238E27FC236}">
                  <a16:creationId xmlns:a16="http://schemas.microsoft.com/office/drawing/2014/main" id="{17018F43-EC1A-A84C-A79F-DA89E2A131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5FD66744-7255-524B-BA3B-31AA99CFD746}"/>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137290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55F0D-4831-C847-BADE-0AEFECD761B2}"/>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dirty="0">
                <a:solidFill>
                  <a:schemeClr val="tx1"/>
                </a:solidFill>
                <a:latin typeface="+mj-lt"/>
                <a:ea typeface="+mj-ea"/>
                <a:cs typeface="+mj-cs"/>
              </a:rPr>
              <a:t>Demo!!!</a:t>
            </a:r>
          </a:p>
        </p:txBody>
      </p:sp>
      <p:sp>
        <p:nvSpPr>
          <p:cNvPr id="9"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09641B0-5488-1944-B2BC-19B0B850FD36}"/>
              </a:ext>
            </a:extLst>
          </p:cNvPr>
          <p:cNvGrpSpPr/>
          <p:nvPr/>
        </p:nvGrpSpPr>
        <p:grpSpPr>
          <a:xfrm>
            <a:off x="10607791" y="6461639"/>
            <a:ext cx="1856232" cy="428413"/>
            <a:chOff x="10104120" y="109699"/>
            <a:chExt cx="1856232" cy="428413"/>
          </a:xfrm>
        </p:grpSpPr>
        <p:pic>
          <p:nvPicPr>
            <p:cNvPr id="33" name="Picture 4">
              <a:extLst>
                <a:ext uri="{FF2B5EF4-FFF2-40B4-BE49-F238E27FC236}">
                  <a16:creationId xmlns:a16="http://schemas.microsoft.com/office/drawing/2014/main" id="{5588301E-F97A-7C46-B88C-CD524074F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3256E944-5C50-8048-B49F-3BB37DB56FF4}"/>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21864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044879-EF27-F140-8EFC-9E5E2FB7A7DB}"/>
              </a:ext>
            </a:extLst>
          </p:cNvPr>
          <p:cNvSpPr>
            <a:spLocks noGrp="1"/>
          </p:cNvSpPr>
          <p:nvPr>
            <p:ph type="title"/>
          </p:nvPr>
        </p:nvSpPr>
        <p:spPr>
          <a:xfrm>
            <a:off x="826396" y="586855"/>
            <a:ext cx="4230100" cy="3387497"/>
          </a:xfrm>
        </p:spPr>
        <p:txBody>
          <a:bodyPr anchor="b">
            <a:normAutofit/>
          </a:bodyPr>
          <a:lstStyle/>
          <a:p>
            <a:pPr algn="r"/>
            <a:r>
              <a:rPr lang="en-US" sz="4000" b="1" dirty="0">
                <a:solidFill>
                  <a:srgbClr val="FFFFFF"/>
                </a:solidFill>
              </a:rPr>
              <a:t>What is Cloud-Native</a:t>
            </a:r>
          </a:p>
        </p:txBody>
      </p:sp>
      <p:sp>
        <p:nvSpPr>
          <p:cNvPr id="41" name="Content Placeholder 2">
            <a:extLst>
              <a:ext uri="{FF2B5EF4-FFF2-40B4-BE49-F238E27FC236}">
                <a16:creationId xmlns:a16="http://schemas.microsoft.com/office/drawing/2014/main" id="{C390A487-0D96-BD42-A650-82DF21401B90}"/>
              </a:ext>
            </a:extLst>
          </p:cNvPr>
          <p:cNvSpPr>
            <a:spLocks noGrp="1"/>
          </p:cNvSpPr>
          <p:nvPr>
            <p:ph idx="1"/>
          </p:nvPr>
        </p:nvSpPr>
        <p:spPr>
          <a:xfrm>
            <a:off x="6503158" y="649480"/>
            <a:ext cx="4862447" cy="5546047"/>
          </a:xfrm>
        </p:spPr>
        <p:txBody>
          <a:bodyPr anchor="ctr">
            <a:normAutofit/>
          </a:bodyPr>
          <a:lstStyle/>
          <a:p>
            <a:r>
              <a:rPr lang="en-US" sz="2000" dirty="0"/>
              <a:t>Cloud-native is an approach to building and running applications that exploit the advantages of the cloud computing delivery model.</a:t>
            </a:r>
          </a:p>
          <a:p>
            <a:endParaRPr lang="en-US" sz="2000" dirty="0"/>
          </a:p>
          <a:p>
            <a:r>
              <a:rPr lang="en-US" sz="2000" b="1" i="1" dirty="0"/>
              <a:t>CNCF</a:t>
            </a:r>
            <a:r>
              <a:rPr lang="en-US" sz="2000" i="1" dirty="0"/>
              <a:t> defines cloud-native as “scalable applications” running in “modern dynamic environments” that use technologies such as containers, microservices, and declarative APIs. </a:t>
            </a:r>
            <a:endParaRPr lang="en-US" sz="2000" dirty="0"/>
          </a:p>
        </p:txBody>
      </p:sp>
      <p:grpSp>
        <p:nvGrpSpPr>
          <p:cNvPr id="36" name="Group 35">
            <a:extLst>
              <a:ext uri="{FF2B5EF4-FFF2-40B4-BE49-F238E27FC236}">
                <a16:creationId xmlns:a16="http://schemas.microsoft.com/office/drawing/2014/main" id="{E0B3E4C8-66BB-2C40-A317-B31B9AAA12FC}"/>
              </a:ext>
            </a:extLst>
          </p:cNvPr>
          <p:cNvGrpSpPr/>
          <p:nvPr/>
        </p:nvGrpSpPr>
        <p:grpSpPr>
          <a:xfrm>
            <a:off x="10607791" y="6461639"/>
            <a:ext cx="1856232" cy="428413"/>
            <a:chOff x="10104120" y="109699"/>
            <a:chExt cx="1856232" cy="428413"/>
          </a:xfrm>
        </p:grpSpPr>
        <p:pic>
          <p:nvPicPr>
            <p:cNvPr id="42" name="Picture 4">
              <a:extLst>
                <a:ext uri="{FF2B5EF4-FFF2-40B4-BE49-F238E27FC236}">
                  <a16:creationId xmlns:a16="http://schemas.microsoft.com/office/drawing/2014/main" id="{E9546CB4-A649-4C42-BE09-456D2A2B7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DA12EF8E-8BF9-DE4F-A698-FE0EBA2C852E}"/>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17085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2E0A5-096F-B446-9498-C3BB9406B6DF}"/>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GoLang</a:t>
            </a:r>
            <a:endParaRPr lang="en-US" sz="4000" dirty="0">
              <a:solidFill>
                <a:srgbClr val="FFFFFF"/>
              </a:solidFill>
            </a:endParaRPr>
          </a:p>
        </p:txBody>
      </p:sp>
      <p:graphicFrame>
        <p:nvGraphicFramePr>
          <p:cNvPr id="4" name="Content Placeholder 3">
            <a:extLst>
              <a:ext uri="{FF2B5EF4-FFF2-40B4-BE49-F238E27FC236}">
                <a16:creationId xmlns:a16="http://schemas.microsoft.com/office/drawing/2014/main" id="{59F7B9F3-0CE1-9C4D-9951-B1BA9F3EFAEE}"/>
              </a:ext>
            </a:extLst>
          </p:cNvPr>
          <p:cNvGraphicFramePr>
            <a:graphicFrameLocks noGrp="1"/>
          </p:cNvGraphicFramePr>
          <p:nvPr>
            <p:ph idx="1"/>
            <p:extLst>
              <p:ext uri="{D42A27DB-BD31-4B8C-83A1-F6EECF244321}">
                <p14:modId xmlns:p14="http://schemas.microsoft.com/office/powerpoint/2010/main" val="1558114756"/>
              </p:ext>
            </p:extLst>
          </p:nvPr>
        </p:nvGraphicFramePr>
        <p:xfrm>
          <a:off x="4892452" y="649480"/>
          <a:ext cx="65553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a:extLst>
              <a:ext uri="{FF2B5EF4-FFF2-40B4-BE49-F238E27FC236}">
                <a16:creationId xmlns:a16="http://schemas.microsoft.com/office/drawing/2014/main" id="{F1C826E6-45F7-E649-8596-265EF591E058}"/>
              </a:ext>
            </a:extLst>
          </p:cNvPr>
          <p:cNvGrpSpPr/>
          <p:nvPr/>
        </p:nvGrpSpPr>
        <p:grpSpPr>
          <a:xfrm>
            <a:off x="10607791" y="6461639"/>
            <a:ext cx="1856232" cy="428413"/>
            <a:chOff x="10104120" y="109699"/>
            <a:chExt cx="1856232" cy="428413"/>
          </a:xfrm>
        </p:grpSpPr>
        <p:pic>
          <p:nvPicPr>
            <p:cNvPr id="15" name="Picture 4">
              <a:extLst>
                <a:ext uri="{FF2B5EF4-FFF2-40B4-BE49-F238E27FC236}">
                  <a16:creationId xmlns:a16="http://schemas.microsoft.com/office/drawing/2014/main" id="{B6A73C05-4046-4441-A852-48256F6A81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73D0466-9C0C-3649-8661-C995DCD947F1}"/>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325461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Rectangle 1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38E53-E0D2-7A40-8C4B-7F9821FDDED9}"/>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rPr>
              <a:t>OpenTelemetry</a:t>
            </a:r>
          </a:p>
        </p:txBody>
      </p:sp>
      <p:pic>
        <p:nvPicPr>
          <p:cNvPr id="8194" name="Picture 2" descr="CNCF Branding | OpenTelemetry">
            <a:extLst>
              <a:ext uri="{FF2B5EF4-FFF2-40B4-BE49-F238E27FC236}">
                <a16:creationId xmlns:a16="http://schemas.microsoft.com/office/drawing/2014/main" id="{E0FD4352-F3C1-BE43-97FB-4CE26D02DD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9502" y="2377325"/>
            <a:ext cx="3615776" cy="21152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D04E7356-D15E-2B47-9DCB-DAE22FD74661}"/>
              </a:ext>
            </a:extLst>
          </p:cNvPr>
          <p:cNvGraphicFramePr>
            <a:graphicFrameLocks noGrp="1"/>
          </p:cNvGraphicFramePr>
          <p:nvPr>
            <p:ph idx="1"/>
            <p:extLst>
              <p:ext uri="{D42A27DB-BD31-4B8C-83A1-F6EECF244321}">
                <p14:modId xmlns:p14="http://schemas.microsoft.com/office/powerpoint/2010/main" val="1373448280"/>
              </p:ext>
            </p:extLst>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2" name="Group 31">
            <a:extLst>
              <a:ext uri="{FF2B5EF4-FFF2-40B4-BE49-F238E27FC236}">
                <a16:creationId xmlns:a16="http://schemas.microsoft.com/office/drawing/2014/main" id="{67C5DBBA-D6D7-AA44-871F-0C724658572A}"/>
              </a:ext>
            </a:extLst>
          </p:cNvPr>
          <p:cNvGrpSpPr/>
          <p:nvPr/>
        </p:nvGrpSpPr>
        <p:grpSpPr>
          <a:xfrm>
            <a:off x="10607791" y="6461639"/>
            <a:ext cx="1856232" cy="428413"/>
            <a:chOff x="10104120" y="109699"/>
            <a:chExt cx="1856232" cy="428413"/>
          </a:xfrm>
        </p:grpSpPr>
        <p:pic>
          <p:nvPicPr>
            <p:cNvPr id="34" name="Picture 4">
              <a:extLst>
                <a:ext uri="{FF2B5EF4-FFF2-40B4-BE49-F238E27FC236}">
                  <a16:creationId xmlns:a16="http://schemas.microsoft.com/office/drawing/2014/main" id="{490AAB66-C5B1-F244-AE47-3CBBD61A8F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157ABAC3-B3E7-F342-96F0-E069155E4741}"/>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14810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5A5EC-B12A-8742-BA3B-207FEE37117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Container</a:t>
            </a:r>
          </a:p>
        </p:txBody>
      </p:sp>
      <p:sp>
        <p:nvSpPr>
          <p:cNvPr id="5" name="TextBox 4">
            <a:extLst>
              <a:ext uri="{FF2B5EF4-FFF2-40B4-BE49-F238E27FC236}">
                <a16:creationId xmlns:a16="http://schemas.microsoft.com/office/drawing/2014/main" id="{9ABE2CB0-411E-CD45-AF51-D04E6610201C}"/>
              </a:ext>
            </a:extLst>
          </p:cNvPr>
          <p:cNvSpPr txBox="1"/>
          <p:nvPr/>
        </p:nvSpPr>
        <p:spPr>
          <a:xfrm>
            <a:off x="4720258" y="3720217"/>
            <a:ext cx="3025303" cy="163138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Agility</a:t>
            </a:r>
          </a:p>
          <a:p>
            <a:pPr marL="285750" indent="-228600">
              <a:lnSpc>
                <a:spcPct val="90000"/>
              </a:lnSpc>
              <a:spcAft>
                <a:spcPts val="600"/>
              </a:spcAft>
              <a:buFont typeface="Arial" panose="020B0604020202020204" pitchFamily="34" charset="0"/>
              <a:buChar char="•"/>
            </a:pPr>
            <a:r>
              <a:rPr lang="en-US" sz="2000" dirty="0"/>
              <a:t>Portability</a:t>
            </a:r>
          </a:p>
          <a:p>
            <a:pPr marL="285750" indent="-228600">
              <a:lnSpc>
                <a:spcPct val="90000"/>
              </a:lnSpc>
              <a:spcAft>
                <a:spcPts val="600"/>
              </a:spcAft>
              <a:buFont typeface="Arial" panose="020B0604020202020204" pitchFamily="34" charset="0"/>
              <a:buChar char="•"/>
            </a:pPr>
            <a:r>
              <a:rPr lang="en-US" sz="2000" dirty="0"/>
              <a:t>Rapid scalability</a:t>
            </a:r>
          </a:p>
        </p:txBody>
      </p:sp>
      <p:pic>
        <p:nvPicPr>
          <p:cNvPr id="8" name="Picture 2" descr="A screenshot of a computer&#10;&#10;Description automatically generated with low confidence">
            <a:extLst>
              <a:ext uri="{FF2B5EF4-FFF2-40B4-BE49-F238E27FC236}">
                <a16:creationId xmlns:a16="http://schemas.microsoft.com/office/drawing/2014/main" id="{DC827F74-9D2E-894A-AF92-E63873131A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427985" y="2972085"/>
            <a:ext cx="3615776" cy="31276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AF6E406-FA69-EA4F-BAE9-29646BC87746}"/>
              </a:ext>
            </a:extLst>
          </p:cNvPr>
          <p:cNvSpPr/>
          <p:nvPr/>
        </p:nvSpPr>
        <p:spPr>
          <a:xfrm>
            <a:off x="4905054" y="1080274"/>
            <a:ext cx="6096000" cy="1323439"/>
          </a:xfrm>
          <a:prstGeom prst="rect">
            <a:avLst/>
          </a:prstGeom>
        </p:spPr>
        <p:txBody>
          <a:bodyPr>
            <a:spAutoFit/>
          </a:bodyPr>
          <a:lstStyle/>
          <a:p>
            <a:r>
              <a:rPr lang="en-US" sz="2000" b="0" i="0" dirty="0">
                <a:solidFill>
                  <a:srgbClr val="0B214A"/>
                </a:solidFill>
                <a:effectLst/>
              </a:rPr>
              <a:t>A container is a standard unit of software that packages up code and all its dependencies, so the application runs quickly and reliably from one computing environment to another.</a:t>
            </a:r>
            <a:endParaRPr lang="en-US" sz="2000" dirty="0"/>
          </a:p>
        </p:txBody>
      </p:sp>
      <p:grpSp>
        <p:nvGrpSpPr>
          <p:cNvPr id="22" name="Group 21">
            <a:extLst>
              <a:ext uri="{FF2B5EF4-FFF2-40B4-BE49-F238E27FC236}">
                <a16:creationId xmlns:a16="http://schemas.microsoft.com/office/drawing/2014/main" id="{4BA0AB88-AD40-4843-8D91-BC828C9E40A1}"/>
              </a:ext>
            </a:extLst>
          </p:cNvPr>
          <p:cNvGrpSpPr/>
          <p:nvPr/>
        </p:nvGrpSpPr>
        <p:grpSpPr>
          <a:xfrm>
            <a:off x="10607791" y="6461639"/>
            <a:ext cx="1856232" cy="428413"/>
            <a:chOff x="10104120" y="109699"/>
            <a:chExt cx="1856232" cy="428413"/>
          </a:xfrm>
        </p:grpSpPr>
        <p:pic>
          <p:nvPicPr>
            <p:cNvPr id="23" name="Picture 4">
              <a:extLst>
                <a:ext uri="{FF2B5EF4-FFF2-40B4-BE49-F238E27FC236}">
                  <a16:creationId xmlns:a16="http://schemas.microsoft.com/office/drawing/2014/main" id="{52A74DE2-9AC5-0045-88E0-E94290D6F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341A5A3-2118-B44E-8CA6-FE33D91407FE}"/>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214559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FAF0D-A56B-6640-8EAB-17080E55F1D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Kubernetes</a:t>
            </a:r>
          </a:p>
        </p:txBody>
      </p:sp>
      <p:graphicFrame>
        <p:nvGraphicFramePr>
          <p:cNvPr id="19" name="Content Placeholder 2">
            <a:extLst>
              <a:ext uri="{FF2B5EF4-FFF2-40B4-BE49-F238E27FC236}">
                <a16:creationId xmlns:a16="http://schemas.microsoft.com/office/drawing/2014/main" id="{B4AA879F-041D-7D4B-ACCC-CF670860BAB1}"/>
              </a:ext>
            </a:extLst>
          </p:cNvPr>
          <p:cNvGraphicFramePr>
            <a:graphicFrameLocks noGrp="1"/>
          </p:cNvGraphicFramePr>
          <p:nvPr>
            <p:ph idx="1"/>
            <p:extLst>
              <p:ext uri="{D42A27DB-BD31-4B8C-83A1-F6EECF244321}">
                <p14:modId xmlns:p14="http://schemas.microsoft.com/office/powerpoint/2010/main" val="1268146951"/>
              </p:ext>
            </p:extLst>
          </p:nvPr>
        </p:nvGraphicFramePr>
        <p:xfrm>
          <a:off x="4335694" y="328773"/>
          <a:ext cx="7396335" cy="5969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Group 19">
            <a:extLst>
              <a:ext uri="{FF2B5EF4-FFF2-40B4-BE49-F238E27FC236}">
                <a16:creationId xmlns:a16="http://schemas.microsoft.com/office/drawing/2014/main" id="{606529D0-29F4-1F4F-A966-996139394E42}"/>
              </a:ext>
            </a:extLst>
          </p:cNvPr>
          <p:cNvGrpSpPr/>
          <p:nvPr/>
        </p:nvGrpSpPr>
        <p:grpSpPr>
          <a:xfrm>
            <a:off x="10607791" y="6461639"/>
            <a:ext cx="1856232" cy="428413"/>
            <a:chOff x="10104120" y="109699"/>
            <a:chExt cx="1856232" cy="428413"/>
          </a:xfrm>
        </p:grpSpPr>
        <p:pic>
          <p:nvPicPr>
            <p:cNvPr id="21" name="Picture 4">
              <a:extLst>
                <a:ext uri="{FF2B5EF4-FFF2-40B4-BE49-F238E27FC236}">
                  <a16:creationId xmlns:a16="http://schemas.microsoft.com/office/drawing/2014/main" id="{A5EDF2F5-BF9F-4141-8825-E32619CD38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BE6ED91D-AF15-9F4F-8AF8-B2A2A3558D72}"/>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14674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9C259-059C-DC4A-B918-2C77F1D9635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Helm</a:t>
            </a:r>
          </a:p>
        </p:txBody>
      </p:sp>
      <p:graphicFrame>
        <p:nvGraphicFramePr>
          <p:cNvPr id="15" name="Content Placeholder 2">
            <a:extLst>
              <a:ext uri="{FF2B5EF4-FFF2-40B4-BE49-F238E27FC236}">
                <a16:creationId xmlns:a16="http://schemas.microsoft.com/office/drawing/2014/main" id="{3D149EC9-4A3D-D543-B1AD-114C77C32221}"/>
              </a:ext>
            </a:extLst>
          </p:cNvPr>
          <p:cNvGraphicFramePr>
            <a:graphicFrameLocks/>
          </p:cNvGraphicFramePr>
          <p:nvPr>
            <p:extLst>
              <p:ext uri="{D42A27DB-BD31-4B8C-83A1-F6EECF244321}">
                <p14:modId xmlns:p14="http://schemas.microsoft.com/office/powerpoint/2010/main" val="2237976129"/>
              </p:ext>
            </p:extLst>
          </p:nvPr>
        </p:nvGraphicFramePr>
        <p:xfrm>
          <a:off x="5026086" y="1222008"/>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7" name="Group 16">
            <a:extLst>
              <a:ext uri="{FF2B5EF4-FFF2-40B4-BE49-F238E27FC236}">
                <a16:creationId xmlns:a16="http://schemas.microsoft.com/office/drawing/2014/main" id="{9205E653-4957-CB4E-837F-2DEC24E83E63}"/>
              </a:ext>
            </a:extLst>
          </p:cNvPr>
          <p:cNvGrpSpPr/>
          <p:nvPr/>
        </p:nvGrpSpPr>
        <p:grpSpPr>
          <a:xfrm>
            <a:off x="10607791" y="6461639"/>
            <a:ext cx="1856232" cy="428413"/>
            <a:chOff x="10104120" y="109699"/>
            <a:chExt cx="1856232" cy="428413"/>
          </a:xfrm>
        </p:grpSpPr>
        <p:pic>
          <p:nvPicPr>
            <p:cNvPr id="19" name="Picture 4">
              <a:extLst>
                <a:ext uri="{FF2B5EF4-FFF2-40B4-BE49-F238E27FC236}">
                  <a16:creationId xmlns:a16="http://schemas.microsoft.com/office/drawing/2014/main" id="{EAAD5539-9D6B-EC4C-B4F9-0084BFB966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1EEA8782-0DC8-2A45-A146-25D6BF907499}"/>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141854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0">
            <a:extLst>
              <a:ext uri="{FF2B5EF4-FFF2-40B4-BE49-F238E27FC236}">
                <a16:creationId xmlns:a16="http://schemas.microsoft.com/office/drawing/2014/main" id="{05828274-2EF9-4E7A-81EE-2EA619986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15344AF3-1353-E44D-9097-0B21910D76DB}"/>
              </a:ext>
            </a:extLst>
          </p:cNvPr>
          <p:cNvPicPr>
            <a:picLocks noChangeAspect="1"/>
          </p:cNvPicPr>
          <p:nvPr/>
        </p:nvPicPr>
        <p:blipFill>
          <a:blip r:embed="rId2"/>
          <a:stretch>
            <a:fillRect/>
          </a:stretch>
        </p:blipFill>
        <p:spPr>
          <a:xfrm>
            <a:off x="309611" y="1339483"/>
            <a:ext cx="5476647" cy="1547152"/>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1AAFF210-29DB-A44F-8AD0-D6413989EA1C}"/>
              </a:ext>
            </a:extLst>
          </p:cNvPr>
          <p:cNvPicPr>
            <a:picLocks noChangeAspect="1"/>
          </p:cNvPicPr>
          <p:nvPr/>
        </p:nvPicPr>
        <p:blipFill>
          <a:blip r:embed="rId3"/>
          <a:stretch>
            <a:fillRect/>
          </a:stretch>
        </p:blipFill>
        <p:spPr>
          <a:xfrm>
            <a:off x="6072281" y="1654769"/>
            <a:ext cx="5715379" cy="900172"/>
          </a:xfrm>
          <a:prstGeom prst="rect">
            <a:avLst/>
          </a:prstGeom>
        </p:spPr>
      </p:pic>
      <p:sp>
        <p:nvSpPr>
          <p:cNvPr id="56" name="Freeform 5">
            <a:extLst>
              <a:ext uri="{FF2B5EF4-FFF2-40B4-BE49-F238E27FC236}">
                <a16:creationId xmlns:a16="http://schemas.microsoft.com/office/drawing/2014/main" id="{80FA655C-A14A-4E97-B6FB-41150B2CC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
            <a:extLst>
              <a:ext uri="{FF2B5EF4-FFF2-40B4-BE49-F238E27FC236}">
                <a16:creationId xmlns:a16="http://schemas.microsoft.com/office/drawing/2014/main" id="{D2E69EA3-AF0D-4963-BD05-5F8D172D4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7">
            <a:extLst>
              <a:ext uri="{FF2B5EF4-FFF2-40B4-BE49-F238E27FC236}">
                <a16:creationId xmlns:a16="http://schemas.microsoft.com/office/drawing/2014/main" id="{CA24F386-96F7-46D9-9FB1-606B7695B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
            <a:extLst>
              <a:ext uri="{FF2B5EF4-FFF2-40B4-BE49-F238E27FC236}">
                <a16:creationId xmlns:a16="http://schemas.microsoft.com/office/drawing/2014/main" id="{66100661-DE42-4292-8B05-19DA0FF52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562DCB34-ABBD-4664-A5E3-8D7E5CFC7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8">
            <a:extLst>
              <a:ext uri="{FF2B5EF4-FFF2-40B4-BE49-F238E27FC236}">
                <a16:creationId xmlns:a16="http://schemas.microsoft.com/office/drawing/2014/main" id="{3F0D4DEA-32D7-4538-A4D7-3306B5AE3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7978524"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C30DF7D-A5E6-A64C-A506-1A4BD7D7A1D9}"/>
              </a:ext>
            </a:extLst>
          </p:cNvPr>
          <p:cNvSpPr>
            <a:spLocks noGrp="1"/>
          </p:cNvSpPr>
          <p:nvPr>
            <p:ph type="title"/>
          </p:nvPr>
        </p:nvSpPr>
        <p:spPr>
          <a:xfrm>
            <a:off x="1277301" y="4267831"/>
            <a:ext cx="7409500" cy="1071585"/>
          </a:xfrm>
        </p:spPr>
        <p:txBody>
          <a:bodyPr vert="horz" lIns="91440" tIns="45720" rIns="91440" bIns="45720" rtlCol="0" anchor="b">
            <a:normAutofit/>
          </a:bodyPr>
          <a:lstStyle/>
          <a:p>
            <a:r>
              <a:rPr lang="en-US" sz="4100">
                <a:solidFill>
                  <a:srgbClr val="FEFFFF"/>
                </a:solidFill>
              </a:rPr>
              <a:t>Let’s start the Simple Webserver</a:t>
            </a:r>
          </a:p>
        </p:txBody>
      </p:sp>
      <p:sp>
        <p:nvSpPr>
          <p:cNvPr id="55" name="Rectangle 8">
            <a:extLst>
              <a:ext uri="{FF2B5EF4-FFF2-40B4-BE49-F238E27FC236}">
                <a16:creationId xmlns:a16="http://schemas.microsoft.com/office/drawing/2014/main" id="{EABF5A50-8226-4F5F-936D-F759CC114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7800" y="4377267"/>
            <a:ext cx="3121152"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3" name="Group 32">
            <a:extLst>
              <a:ext uri="{FF2B5EF4-FFF2-40B4-BE49-F238E27FC236}">
                <a16:creationId xmlns:a16="http://schemas.microsoft.com/office/drawing/2014/main" id="{3843A711-62A4-8E43-B49D-ED436C1746AE}"/>
              </a:ext>
            </a:extLst>
          </p:cNvPr>
          <p:cNvGrpSpPr/>
          <p:nvPr/>
        </p:nvGrpSpPr>
        <p:grpSpPr>
          <a:xfrm>
            <a:off x="10607791" y="6461639"/>
            <a:ext cx="1856232" cy="428413"/>
            <a:chOff x="10104120" y="109699"/>
            <a:chExt cx="1856232" cy="428413"/>
          </a:xfrm>
        </p:grpSpPr>
        <p:pic>
          <p:nvPicPr>
            <p:cNvPr id="37" name="Picture 4">
              <a:extLst>
                <a:ext uri="{FF2B5EF4-FFF2-40B4-BE49-F238E27FC236}">
                  <a16:creationId xmlns:a16="http://schemas.microsoft.com/office/drawing/2014/main" id="{8051BF81-CD3A-F749-8D8B-E73164F0A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120" y="109700"/>
              <a:ext cx="428412" cy="42841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F6544A0F-EE74-F54A-8029-9E4CED96CF30}"/>
                </a:ext>
              </a:extLst>
            </p:cNvPr>
            <p:cNvSpPr txBox="1"/>
            <p:nvPr/>
          </p:nvSpPr>
          <p:spPr>
            <a:xfrm>
              <a:off x="10406222" y="109699"/>
              <a:ext cx="1554130" cy="369332"/>
            </a:xfrm>
            <a:prstGeom prst="rect">
              <a:avLst/>
            </a:prstGeom>
            <a:noFill/>
          </p:spPr>
          <p:txBody>
            <a:bodyPr wrap="square" rtlCol="0">
              <a:spAutoFit/>
            </a:bodyPr>
            <a:lstStyle/>
            <a:p>
              <a:r>
                <a:rPr lang="en-US" dirty="0">
                  <a:solidFill>
                    <a:srgbClr val="55ADEE"/>
                  </a:solidFill>
                </a:rPr>
                <a:t>@gkarthics</a:t>
              </a:r>
            </a:p>
          </p:txBody>
        </p:sp>
      </p:grpSp>
    </p:spTree>
    <p:extLst>
      <p:ext uri="{BB962C8B-B14F-4D97-AF65-F5344CB8AC3E}">
        <p14:creationId xmlns:p14="http://schemas.microsoft.com/office/powerpoint/2010/main" val="3299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1134</Words>
  <Application>Microsoft Macintosh PowerPoint</Application>
  <PresentationFormat>Widescreen</PresentationFormat>
  <Paragraphs>133</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Develop(   ), Deploy(   ) and Monitor Cloud-Native App in Kubernetes</vt:lpstr>
      <vt:lpstr>PowerPoint Presentation</vt:lpstr>
      <vt:lpstr>What is Cloud-Native</vt:lpstr>
      <vt:lpstr>GoLang</vt:lpstr>
      <vt:lpstr>OpenTelemetry</vt:lpstr>
      <vt:lpstr>Container</vt:lpstr>
      <vt:lpstr>Kubernetes</vt:lpstr>
      <vt:lpstr>Helm</vt:lpstr>
      <vt:lpstr>Let’s start the Simple Webserver</vt:lpstr>
      <vt:lpstr>Add otel modules</vt:lpstr>
      <vt:lpstr>Create a tracer</vt:lpstr>
      <vt:lpstr>Add tracer to main function </vt:lpstr>
      <vt:lpstr>Handle the HTTP Func via OTEL</vt:lpstr>
      <vt:lpstr>PowerPoint Presentation</vt:lpstr>
      <vt:lpstr>Let’s talk to Kubernetes</vt:lpstr>
      <vt:lpstr>k8s-discovery</vt:lpstr>
      <vt:lpstr>List all pods in a cluster</vt:lpstr>
      <vt:lpstr>Add this to the HTTP Handler via OTEL</vt:lpstr>
      <vt:lpstr>PowerPoint Presentation</vt:lpstr>
      <vt:lpstr>PowerPoint Presentation</vt:lpstr>
      <vt:lpstr>Containerize</vt:lpstr>
      <vt:lpstr>PowerPoint Presentation</vt:lpstr>
      <vt:lpstr>Let’s create a parent service</vt:lpstr>
      <vt:lpstr>Running a GET namespace from s1 to s2</vt:lpstr>
      <vt:lpstr>Let’s prepare to deploy</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Develop(Go), Deploy(Helm) and Monitor Cloud-Native App in Kubernetes</dc:title>
  <dc:creator>Govindaraj, Karthikeyan</dc:creator>
  <cp:lastModifiedBy>Govindaraj, Karthikeyan</cp:lastModifiedBy>
  <cp:revision>21</cp:revision>
  <dcterms:created xsi:type="dcterms:W3CDTF">2021-10-08T10:38:54Z</dcterms:created>
  <dcterms:modified xsi:type="dcterms:W3CDTF">2021-10-15T18:31:15Z</dcterms:modified>
</cp:coreProperties>
</file>