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70" r:id="rId7"/>
    <p:sldId id="262" r:id="rId8"/>
    <p:sldId id="264" r:id="rId9"/>
    <p:sldId id="272" r:id="rId10"/>
    <p:sldId id="271" r:id="rId11"/>
    <p:sldId id="266" r:id="rId12"/>
    <p:sldId id="274" r:id="rId13"/>
    <p:sldId id="267" r:id="rId14"/>
    <p:sldId id="268" r:id="rId15"/>
    <p:sldId id="269" r:id="rId16"/>
    <p:sldId id="273" r:id="rId17"/>
    <p:sldId id="276" r:id="rId18"/>
    <p:sldId id="277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C3228-1E58-4B55-B6EC-ABD9DBF9EB9F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BE3D-0D14-47BD-8510-1E8398AF66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esri-10GlobeLogo_sRGBflat_copy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360363"/>
            <a:ext cx="20193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965" y="2465388"/>
            <a:ext cx="7848600" cy="1927225"/>
          </a:xfrm>
        </p:spPr>
        <p:txBody>
          <a:bodyPr anchor="ctr">
            <a:noAutofit/>
          </a:bodyPr>
          <a:lstStyle>
            <a:lvl1pPr algn="ctr">
              <a:defRPr sz="36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course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6CCC-C8C7-445B-9CFB-15F49308C5E3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46F9-44B7-410A-A012-68D1DDA80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Large Web Applications Using the </a:t>
            </a:r>
            <a:r>
              <a:rPr lang="en-US" dirty="0" err="1" smtClean="0"/>
              <a:t>ArcGIS</a:t>
            </a:r>
            <a:r>
              <a:rPr lang="en-US" dirty="0" smtClean="0"/>
              <a:t> API for JavaScript and Dojo toolkit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Dojo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 smtClean="0"/>
              <a:t> if you are about to access something in the global namespace </a:t>
            </a:r>
            <a:r>
              <a:rPr lang="en-US" b="1" dirty="0" smtClean="0"/>
              <a:t>STOP</a:t>
            </a:r>
            <a:r>
              <a:rPr lang="en-US" dirty="0" smtClean="0"/>
              <a:t> because you are doing something wrong</a:t>
            </a:r>
          </a:p>
          <a:p>
            <a:endParaRPr lang="en-US" dirty="0"/>
          </a:p>
        </p:txBody>
      </p:sp>
      <p:pic>
        <p:nvPicPr>
          <p:cNvPr id="5" name="Picture 2" descr="C:\Users\gkarwchan\AppData\Local\Microsoft\Windows\Temporary Internet Files\Content.IE5\0WHFBN8W\MC90044156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140968"/>
            <a:ext cx="3168352" cy="3074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smtClean="0"/>
              <a:t>From Dojo Docs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920880" cy="3577952"/>
          </a:xfrm>
        </p:spPr>
        <p:txBody>
          <a:bodyPr/>
          <a:lstStyle/>
          <a:p>
            <a:pPr algn="l"/>
            <a:r>
              <a:rPr lang="en-US" i="1" dirty="0"/>
              <a:t>If you find yourself typing dojo.* or dijit.* or dojox.*, something isn't </a:t>
            </a:r>
            <a:r>
              <a:rPr lang="en-US" i="1" dirty="0" smtClean="0"/>
              <a:t>right</a:t>
            </a:r>
          </a:p>
          <a:p>
            <a:pPr algn="l"/>
            <a:r>
              <a:rPr lang="en-US" i="1" dirty="0" smtClean="0"/>
              <a:t>It won’t work with 2.0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(backbone as example)</a:t>
            </a:r>
            <a:endParaRPr lang="en-US" dirty="0"/>
          </a:p>
        </p:txBody>
      </p:sp>
      <p:pic>
        <p:nvPicPr>
          <p:cNvPr id="4" name="Content Placeholder 3" descr="backbone-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4503" y="1600200"/>
            <a:ext cx="4734993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defining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([dependency list….], function (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……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514350" indent="-514350"/>
            <a:r>
              <a:rPr lang="en-US" dirty="0" smtClean="0"/>
              <a:t>Transfer old code to new AMD syntax</a:t>
            </a:r>
          </a:p>
          <a:p>
            <a:pPr marL="514350" indent="-514350"/>
            <a:r>
              <a:rPr lang="en-US" dirty="0" smtClean="0"/>
              <a:t>Learn all possible ways of adding modules:</a:t>
            </a:r>
          </a:p>
          <a:p>
            <a:pPr marL="914400" lvl="1" indent="-514350"/>
            <a:r>
              <a:rPr lang="en-US" dirty="0" smtClean="0"/>
              <a:t>Modules that run by itself.</a:t>
            </a:r>
          </a:p>
          <a:p>
            <a:pPr marL="914400" lvl="1" indent="-514350"/>
            <a:r>
              <a:rPr lang="en-US" dirty="0" smtClean="0"/>
              <a:t>Modules that define classes.</a:t>
            </a:r>
          </a:p>
          <a:p>
            <a:pPr marL="914400" lvl="1" indent="-514350"/>
            <a:r>
              <a:rPr lang="en-US" dirty="0" smtClean="0"/>
              <a:t>Modules that return objects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2: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249783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Reuse modules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Learn ESRI template for mobile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3: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285787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Learn what is wrong with the old </a:t>
            </a:r>
            <a:r>
              <a:rPr lang="en-US" dirty="0" smtClean="0"/>
              <a:t>way of wiring events.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Wiring events without dependencies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4: Communicating between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en-US" dirty="0" smtClean="0"/>
              <a:t>Communicating between modules without dependencies</a:t>
            </a:r>
          </a:p>
          <a:p>
            <a:r>
              <a:rPr lang="en-US" dirty="0" smtClean="0"/>
              <a:t>Usefulness of Defer for </a:t>
            </a:r>
            <a:r>
              <a:rPr lang="en-US" dirty="0" err="1" smtClean="0"/>
              <a:t>esri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Use Topic / Aspect Oriented Programming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Unit Test with DOH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US" dirty="0" smtClean="0"/>
              <a:t>Configure DOH to be used with </a:t>
            </a:r>
            <a:r>
              <a:rPr lang="en-US" dirty="0" err="1" smtClean="0"/>
              <a:t>esri</a:t>
            </a:r>
            <a:r>
              <a:rPr lang="en-US" dirty="0" smtClean="0"/>
              <a:t> library, and hosted locally or hosted by CDN.</a:t>
            </a:r>
          </a:p>
          <a:p>
            <a:r>
              <a:rPr lang="en-US" dirty="0" smtClean="0"/>
              <a:t>Write a full unit test for a module</a:t>
            </a:r>
          </a:p>
          <a:p>
            <a:r>
              <a:rPr lang="en-US" dirty="0" smtClean="0"/>
              <a:t>Examine other options with unit test.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Adding Graph/</a:t>
            </a:r>
            <a:r>
              <a:rPr lang="en-US" dirty="0" err="1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map for array: example grid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linq</a:t>
            </a:r>
            <a:r>
              <a:rPr lang="en-US" smtClean="0"/>
              <a:t> in .NET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 to Esri Training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1219200"/>
            <a:ext cx="8229600" cy="364996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19675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Logistics</a:t>
            </a:r>
          </a:p>
          <a:p>
            <a:pPr lvl="1"/>
            <a:r>
              <a:rPr lang="en-US" sz="2800" dirty="0" smtClean="0"/>
              <a:t>Daily schedule</a:t>
            </a:r>
          </a:p>
          <a:p>
            <a:pPr lvl="1"/>
            <a:r>
              <a:rPr lang="en-US" sz="2800" dirty="0" smtClean="0"/>
              <a:t>Cell phones/messages</a:t>
            </a:r>
          </a:p>
          <a:p>
            <a:pPr lvl="1"/>
            <a:r>
              <a:rPr lang="en-US" sz="2800" dirty="0" smtClean="0"/>
              <a:t>Class environment</a:t>
            </a:r>
          </a:p>
          <a:p>
            <a:r>
              <a:rPr lang="en-US" sz="2800" dirty="0" smtClean="0"/>
              <a:t>Introductions</a:t>
            </a:r>
          </a:p>
          <a:p>
            <a:pPr lvl="1"/>
            <a:r>
              <a:rPr lang="en-US" sz="2800" dirty="0" smtClean="0"/>
              <a:t>Name</a:t>
            </a:r>
          </a:p>
          <a:p>
            <a:pPr lvl="1"/>
            <a:r>
              <a:rPr lang="en-US" sz="2800" dirty="0" smtClean="0"/>
              <a:t>Organization</a:t>
            </a:r>
          </a:p>
          <a:p>
            <a:pPr lvl="1"/>
            <a:r>
              <a:rPr lang="en-US" sz="2800" dirty="0" smtClean="0"/>
              <a:t>Course expectations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272808" cy="4536504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 Taking Dojo knowledge to next level</a:t>
            </a:r>
          </a:p>
          <a:p>
            <a:pPr lvl="0" algn="l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 Build web mapping application that are</a:t>
            </a:r>
          </a:p>
          <a:p>
            <a:pPr marL="971550" lvl="1" indent="-51435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Easley maintainable </a:t>
            </a:r>
          </a:p>
          <a:p>
            <a:pPr marL="971550" lvl="1" indent="-51435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Expandable</a:t>
            </a:r>
          </a:p>
          <a:p>
            <a:pPr marL="971550" lvl="1" indent="-51435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Reusable code</a:t>
            </a:r>
          </a:p>
          <a:p>
            <a:pPr marL="971550" lvl="1" indent="-51435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Target different platform</a:t>
            </a:r>
          </a:p>
          <a:p>
            <a:pPr marL="514350" lvl="0" indent="-514350" algn="l">
              <a:spcBef>
                <a:spcPts val="0"/>
              </a:spcBef>
              <a:buFont typeface="+mj-lt"/>
              <a:buAutoNum type="arabicPeriod"/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difficulties</a:t>
            </a:r>
            <a:endParaRPr lang="en-US" dirty="0"/>
          </a:p>
        </p:txBody>
      </p:sp>
      <p:pic>
        <p:nvPicPr>
          <p:cNvPr id="4" name="Content Placeholder 3" descr="slide-5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8320" y="1756947"/>
            <a:ext cx="5581992" cy="418649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some hate JavaScript</a:t>
            </a:r>
            <a:endParaRPr lang="en-US" dirty="0"/>
          </a:p>
        </p:txBody>
      </p:sp>
      <p:pic>
        <p:nvPicPr>
          <p:cNvPr id="4" name="Content Placeholder 3" descr="dart-sharks-4e95fbf-intr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20" y="2057241"/>
            <a:ext cx="5852160" cy="36118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fix JavaScript with writing more JavaScript</a:t>
            </a:r>
          </a:p>
          <a:p>
            <a:endParaRPr lang="en-US" dirty="0" smtClean="0"/>
          </a:p>
          <a:p>
            <a:r>
              <a:rPr lang="en-US" dirty="0" smtClean="0"/>
              <a:t>Dojo / </a:t>
            </a:r>
            <a:r>
              <a:rPr lang="en-US" dirty="0" err="1" smtClean="0"/>
              <a:t>JQuery</a:t>
            </a:r>
            <a:r>
              <a:rPr lang="en-US" dirty="0" smtClean="0"/>
              <a:t> ….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US" dirty="0" smtClean="0"/>
              <a:t>Course 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/>
              <a:t>Our organization asked us to make a mobile version of </a:t>
            </a:r>
            <a:r>
              <a:rPr lang="en-US" b="1" dirty="0" err="1"/>
              <a:t>StartupApplication</a:t>
            </a:r>
            <a:endParaRPr lang="en-US" dirty="0"/>
          </a:p>
          <a:p>
            <a:pPr algn="l"/>
            <a:r>
              <a:rPr lang="en-US" b="1" dirty="0"/>
              <a:t>The new version should share the business functionality with the "desktop" version, so if we modify the application in the future, the modification will be on both versions.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en-US" dirty="0" smtClean="0"/>
              <a:t>Global Name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3217912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r>
              <a:rPr lang="en-US" dirty="0" smtClean="0"/>
              <a:t> what is wrong with this</a:t>
            </a:r>
          </a:p>
          <a:p>
            <a:pPr lvl="1" algn="l"/>
            <a:endParaRPr lang="en-US" sz="20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myFunction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lvl="1" algn="l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lvl="1" algn="l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output = 3;</a:t>
            </a:r>
          </a:p>
          <a:p>
            <a:pPr lvl="1" algn="l"/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lvl="0" algn="l">
              <a:buFont typeface="Arial" pitchFamily="34" charset="0"/>
              <a:buChar char="•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lately joined the good </a:t>
            </a:r>
            <a:r>
              <a:rPr lang="en-US" dirty="0" smtClean="0"/>
              <a:t>side</a:t>
            </a:r>
            <a:endParaRPr lang="en-US" dirty="0"/>
          </a:p>
        </p:txBody>
      </p:sp>
      <p:pic>
        <p:nvPicPr>
          <p:cNvPr id="5" name="Content Placeholder 4" descr="9379385-member-helps-a-person-sign-up-to-join-a-large-group-or-compa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0390" y="1600200"/>
            <a:ext cx="6583219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316</Words>
  <Application>Microsoft Office PowerPoint</Application>
  <PresentationFormat>On-screen Show (4:3)</PresentationFormat>
  <Paragraphs>70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Building Large Web Applications Using the ArcGIS API for JavaScript and Dojo toolkit</vt:lpstr>
      <vt:lpstr>Slide 2</vt:lpstr>
      <vt:lpstr>Slide 3</vt:lpstr>
      <vt:lpstr>The difficulties</vt:lpstr>
      <vt:lpstr>Why some hate JavaScript</vt:lpstr>
      <vt:lpstr>Fixing JavaScript</vt:lpstr>
      <vt:lpstr>Course Mission</vt:lpstr>
      <vt:lpstr>Global Name Space</vt:lpstr>
      <vt:lpstr>Dojo lately joined the good side</vt:lpstr>
      <vt:lpstr>From Dojo Docs</vt:lpstr>
      <vt:lpstr>From Dojo Docs</vt:lpstr>
      <vt:lpstr>MVC (backbone as example)</vt:lpstr>
      <vt:lpstr>The new defining module</vt:lpstr>
      <vt:lpstr>Exercise 1 Goals</vt:lpstr>
      <vt:lpstr>Exercise 2: Goals</vt:lpstr>
      <vt:lpstr>Exercise 3: Goals</vt:lpstr>
      <vt:lpstr>Exercise 4: Communicating between modules</vt:lpstr>
      <vt:lpstr>Exercise 5: Unit Test with DOH</vt:lpstr>
      <vt:lpstr>Exercise 6: Adding Graph/Refactor</vt:lpstr>
    </vt:vector>
  </TitlesOfParts>
  <Company>ESRI Canada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Large Web Applications Using the ArcGIS API for JavaScript and Dojo toolkit</dc:title>
  <dc:creator>gkarwchan</dc:creator>
  <cp:lastModifiedBy>gkarwchan</cp:lastModifiedBy>
  <cp:revision>96</cp:revision>
  <dcterms:created xsi:type="dcterms:W3CDTF">2012-10-01T17:35:55Z</dcterms:created>
  <dcterms:modified xsi:type="dcterms:W3CDTF">2012-10-09T04:25:28Z</dcterms:modified>
</cp:coreProperties>
</file>