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58" autoAdjust="0"/>
    <p:restoredTop sz="94701" autoAdjust="0"/>
  </p:normalViewPr>
  <p:slideViewPr>
    <p:cSldViewPr snapToGrid="0" snapToObjects="1" showGuides="1">
      <p:cViewPr varScale="1">
        <p:scale>
          <a:sx n="21" d="100"/>
          <a:sy n="21" d="100"/>
        </p:scale>
        <p:origin x="-1512" y="-168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2/18/2013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37848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548749"/>
            <a:ext cx="10058400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14027" y="5548749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14027" y="6378481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4027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14027" y="25679401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295353"/>
            <a:ext cx="13591277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431995"/>
            <a:ext cx="13573126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8240478"/>
            <a:ext cx="1359286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409229"/>
            <a:ext cx="1357312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59508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739663"/>
            <a:ext cx="13571534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29535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431995"/>
            <a:ext cx="1357947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431995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295353"/>
            <a:ext cx="13576029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377122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8157350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845657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625887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2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3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4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6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2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3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4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5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6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7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8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9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4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5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6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7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9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0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2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3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21222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348867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5043762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620428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348867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96538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05536" y="5348867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05536" y="621222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05536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05536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05536" y="25669876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1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3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4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5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6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7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6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7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8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9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4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</a:t>
            </a:r>
            <a:r>
              <a:rPr lang="en-US" sz="3200" smtClean="0">
                <a:latin typeface="Trebuchet MS" pitchFamily="34" charset="0"/>
              </a:rPr>
              <a:t>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0600"/>
            <a:ext cx="438912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67305" y="32315729"/>
            <a:ext cx="2514600" cy="336819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65103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 userDrawn="1"/>
        </p:nvSpPr>
        <p:spPr>
          <a:xfrm>
            <a:off x="922338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7692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253046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2918400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-13946601" y="11526118"/>
            <a:ext cx="13577436" cy="81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922338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5154504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9386670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</a:t>
            </a:r>
            <a:r>
              <a:rPr lang="en-US" sz="3200" smtClean="0">
                <a:latin typeface="Trebuchet MS" pitchFamily="34" charset="0"/>
              </a:rPr>
              <a:t>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5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23539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9" name="Group 58"/>
          <p:cNvGrpSpPr/>
          <p:nvPr userDrawn="1"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60" name="Rounded Rectangle 59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3" name="Straight Connector 62"/>
          <p:cNvCxnSpPr/>
          <p:nvPr userDrawn="1"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Box 68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922338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2918400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3194" y="5267325"/>
            <a:ext cx="20724813" cy="26736675"/>
          </a:xfrm>
          <a:prstGeom prst="roundRect">
            <a:avLst>
              <a:gd name="adj" fmla="val 2853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</a:t>
            </a:r>
            <a:r>
              <a:rPr lang="en-US" sz="3200" smtClean="0">
                <a:latin typeface="Trebuchet MS" pitchFamily="34" charset="0"/>
              </a:rPr>
              <a:t>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23539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8" name="Group 57"/>
          <p:cNvGrpSpPr/>
          <p:nvPr userDrawn="1"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59" name="Rounded Rectangle 58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2" name="Straight Connector 61"/>
          <p:cNvCxnSpPr/>
          <p:nvPr userDrawn="1"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72" name="Straight Connector 71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522" name="Picture Placeholder 52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523" name="Picture Placeholder 52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524" name="Picture Placeholder 52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525" name="Picture Placeholder 52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526" name="Picture Placeholder 52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527" name="Picture Placeholder 52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528" name="Picture Placeholder 52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529" name="Picture Placeholder 52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530" name="Picture Placeholder 529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531" name="Text Placeholder 53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2" name="Text Placeholder 53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3" name="Text Placeholder 53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4" name="Text Placeholder 53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5" name="Text Placeholder 53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6" name="Text Placeholder 53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7" name="Text Placeholder 53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8" name="Text Placeholder 53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9" name="Text Placeholder 53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0" name="Text Placeholder 53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1" name="Text Placeholder 54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" name="Text Placeholder 541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3" name="Text Placeholder 542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4" name="Text Placeholder 383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5" name="Text Placeholder 384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6" name="Text Placeholder 385"/>
          <p:cNvSpPr>
            <a:spLocks noGrp="1"/>
          </p:cNvSpPr>
          <p:nvPr>
            <p:ph type="body" sz="quarter" idx="15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87" name="Text Placeholder 386"/>
          <p:cNvSpPr>
            <a:spLocks noGrp="1"/>
          </p:cNvSpPr>
          <p:nvPr>
            <p:ph type="body" sz="quarter" idx="15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5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x48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273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36x48-Template-V2b</vt:lpstr>
      <vt:lpstr>1_Classic 3 Columns</vt:lpstr>
      <vt:lpstr>Classic - Wide Center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PosterPresentations.com - 510.649.3001</cp:lastModifiedBy>
  <cp:revision>38</cp:revision>
  <dcterms:created xsi:type="dcterms:W3CDTF">2012-02-03T19:11:35Z</dcterms:created>
  <dcterms:modified xsi:type="dcterms:W3CDTF">2013-02-18T18:53:12Z</dcterms:modified>
</cp:coreProperties>
</file>