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6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C3A7-9D3C-431E-9A4C-F31F3DE07B4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9A8B-375E-4486-8DF4-08A7D99CE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922713"/>
            <a:ext cx="644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 (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	                 (</a:t>
            </a:r>
            <a:r>
              <a:rPr lang="ko-KR" altLang="en-US" dirty="0" smtClean="0"/>
              <a:t>변경사항을 모두 후보에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err="1" smtClean="0"/>
              <a:t>메모기입</a:t>
            </a:r>
            <a:r>
              <a:rPr lang="en-US" altLang="ko-KR" dirty="0" smtClean="0"/>
              <a:t>~~~~~~” (</a:t>
            </a:r>
            <a:r>
              <a:rPr lang="ko-KR" altLang="en-US" dirty="0" smtClean="0"/>
              <a:t>후보를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폴더에 저장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 (.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업로드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2024-03-02T00:18:07Z</dcterms:created>
  <dcterms:modified xsi:type="dcterms:W3CDTF">2024-03-02T03:00:22Z</dcterms:modified>
</cp:coreProperties>
</file>