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635B-7D71-481C-8BB3-669B1BA70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Business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2DC53-4515-4372-A656-3092CFCBE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Where and which type of business to open?</a:t>
            </a:r>
          </a:p>
        </p:txBody>
      </p:sp>
    </p:spTree>
    <p:extLst>
      <p:ext uri="{BB962C8B-B14F-4D97-AF65-F5344CB8AC3E}">
        <p14:creationId xmlns:p14="http://schemas.microsoft.com/office/powerpoint/2010/main" val="176541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773C-BAE4-4598-A6D4-BB01D7C8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 and Type of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464-2478-405C-A75C-55173ED3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Business owners want to know the popularity of venues in their borough area</a:t>
            </a:r>
          </a:p>
          <a:p>
            <a:r>
              <a:rPr lang="en-GB" dirty="0"/>
              <a:t>New candidate owners also want to know this information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84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2F2D-A467-4C7B-B1EB-1F7B006F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0397-2225-4BB8-88D1-44356450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London Boroughs with their coordinates based on the following Wikipedia url: https://en.wikipedia.org/wiki/List_of_London_boroughs</a:t>
            </a:r>
          </a:p>
          <a:p>
            <a:r>
              <a:rPr lang="en-US" dirty="0"/>
              <a:t>Data from the Foursquare API which will enrich the above data with the respective venues and their geographical coordinates.</a:t>
            </a:r>
          </a:p>
          <a:p>
            <a:r>
              <a:rPr lang="en-US" dirty="0"/>
              <a:t>Online based data on the average rent price in London boroughs https://www.theweek.co.uk/99093/london-house-prices-which-boroughs-are-on-the-rise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15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823E-96AA-415A-9E03-D98153EB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9021-C49E-49BF-A1ED-88DDDCBE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Geographical co-ordinates corrections</a:t>
            </a:r>
          </a:p>
          <a:p>
            <a:r>
              <a:rPr lang="en-GB" dirty="0"/>
              <a:t>Location restricted data (i.e. outer area of London)</a:t>
            </a:r>
          </a:p>
          <a:p>
            <a:r>
              <a:rPr lang="en-GB" dirty="0"/>
              <a:t>Filter the top 10 places in each borough area in terms of popularity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99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83F7-5F8A-46CF-BAF7-970B5625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FFF7-D471-42B3-AF2C-EE76990E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Clustering of the outer areas of London based on the popularity of the available venues in each borough area</a:t>
            </a:r>
          </a:p>
          <a:p>
            <a:r>
              <a:rPr lang="en-GB" dirty="0"/>
              <a:t>Method: k-means clustering</a:t>
            </a:r>
          </a:p>
          <a:p>
            <a:r>
              <a:rPr lang="en-GB" dirty="0"/>
              <a:t>Analysis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404637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EC62-1393-4CE6-99BD-72DA9509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44A5-7CDE-435E-8F31-2B1D60B4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Pubs are one of the most popular venues</a:t>
            </a:r>
          </a:p>
          <a:p>
            <a:r>
              <a:rPr lang="en-GB" dirty="0"/>
              <a:t>Business rent gets lower in areas outside of London</a:t>
            </a:r>
          </a:p>
          <a:p>
            <a:r>
              <a:rPr lang="en-GB" dirty="0"/>
              <a:t>Citizens in areas not so close to London prefer grocery stores and shops rather than pubs or bars</a:t>
            </a:r>
          </a:p>
        </p:txBody>
      </p:sp>
    </p:spTree>
    <p:extLst>
      <p:ext uri="{BB962C8B-B14F-4D97-AF65-F5344CB8AC3E}">
        <p14:creationId xmlns:p14="http://schemas.microsoft.com/office/powerpoint/2010/main" val="1417528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</TotalTime>
  <Words>211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Business Development</vt:lpstr>
      <vt:lpstr>Location and Type of Business</vt:lpstr>
      <vt:lpstr>Data Acquisition</vt:lpstr>
      <vt:lpstr>Data Cleaning</vt:lpstr>
      <vt:lpstr>Data Analysis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Development</dc:title>
  <dc:creator>Giorgos Katsinis</dc:creator>
  <cp:lastModifiedBy>Giorgos Katsinis</cp:lastModifiedBy>
  <cp:revision>2</cp:revision>
  <dcterms:created xsi:type="dcterms:W3CDTF">2021-06-19T16:34:16Z</dcterms:created>
  <dcterms:modified xsi:type="dcterms:W3CDTF">2021-06-19T16:48:36Z</dcterms:modified>
</cp:coreProperties>
</file>