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1C382-FA80-4BBD-AC79-169BF50488A8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7135F0A-8149-4528-847E-B16DEABA6F79}">
      <dgm:prSet/>
      <dgm:spPr/>
      <dgm:t>
        <a:bodyPr/>
        <a:lstStyle/>
        <a:p>
          <a:r>
            <a:rPr lang="en-US" dirty="0"/>
            <a:t>Created 3 variable with @FXML</a:t>
          </a:r>
        </a:p>
      </dgm:t>
    </dgm:pt>
    <dgm:pt modelId="{1D095DA3-5062-4FE5-9711-6FDCC4DCD110}" type="parTrans" cxnId="{64EDF242-3628-47B7-8F60-427A9D348563}">
      <dgm:prSet/>
      <dgm:spPr/>
      <dgm:t>
        <a:bodyPr/>
        <a:lstStyle/>
        <a:p>
          <a:endParaRPr lang="en-US"/>
        </a:p>
      </dgm:t>
    </dgm:pt>
    <dgm:pt modelId="{51E793A0-08C0-437A-94C8-11741B6CE3C3}" type="sibTrans" cxnId="{64EDF242-3628-47B7-8F60-427A9D348563}">
      <dgm:prSet/>
      <dgm:spPr/>
      <dgm:t>
        <a:bodyPr/>
        <a:lstStyle/>
        <a:p>
          <a:endParaRPr lang="en-US"/>
        </a:p>
      </dgm:t>
    </dgm:pt>
    <dgm:pt modelId="{9BA077FA-E682-4AFF-94FC-5A14A3510FA5}">
      <dgm:prSet/>
      <dgm:spPr/>
      <dgm:t>
        <a:bodyPr/>
        <a:lstStyle/>
        <a:p>
          <a:r>
            <a:rPr lang="en-US" dirty="0"/>
            <a:t>One method public void to add ActionEvent</a:t>
          </a:r>
        </a:p>
      </dgm:t>
    </dgm:pt>
    <dgm:pt modelId="{F794D1DF-440C-4439-9EFA-E4EC42067F7E}" type="parTrans" cxnId="{1050D17C-FAF6-40B7-A489-DD0CBC230476}">
      <dgm:prSet/>
      <dgm:spPr/>
      <dgm:t>
        <a:bodyPr/>
        <a:lstStyle/>
        <a:p>
          <a:endParaRPr lang="en-US"/>
        </a:p>
      </dgm:t>
    </dgm:pt>
    <dgm:pt modelId="{6EC108B2-D4DC-4E2D-891A-D87B91AB3164}" type="sibTrans" cxnId="{1050D17C-FAF6-40B7-A489-DD0CBC230476}">
      <dgm:prSet/>
      <dgm:spPr/>
      <dgm:t>
        <a:bodyPr/>
        <a:lstStyle/>
        <a:p>
          <a:endParaRPr lang="en-US"/>
        </a:p>
      </dgm:t>
    </dgm:pt>
    <dgm:pt modelId="{BBC4A175-4349-4D84-89EA-378860F443F0}">
      <dgm:prSet/>
      <dgm:spPr/>
      <dgm:t>
        <a:bodyPr/>
        <a:lstStyle/>
        <a:p>
          <a:r>
            <a:rPr lang="en-US"/>
            <a:t>If else statement to get the text  for username and the password if it will take the login.</a:t>
          </a:r>
        </a:p>
      </dgm:t>
    </dgm:pt>
    <dgm:pt modelId="{55B69E46-D685-4D0B-8ABE-93CE6CED282D}" type="parTrans" cxnId="{0984FA9F-E807-40EE-8546-204346D5D16A}">
      <dgm:prSet/>
      <dgm:spPr/>
      <dgm:t>
        <a:bodyPr/>
        <a:lstStyle/>
        <a:p>
          <a:endParaRPr lang="en-US"/>
        </a:p>
      </dgm:t>
    </dgm:pt>
    <dgm:pt modelId="{88BAFE46-94B1-452E-9BF6-84A6E3BADAB4}" type="sibTrans" cxnId="{0984FA9F-E807-40EE-8546-204346D5D16A}">
      <dgm:prSet/>
      <dgm:spPr/>
      <dgm:t>
        <a:bodyPr/>
        <a:lstStyle/>
        <a:p>
          <a:endParaRPr lang="en-US"/>
        </a:p>
      </dgm:t>
    </dgm:pt>
    <dgm:pt modelId="{997DCA4A-1BBE-6545-9547-17E8CCF074A6}" type="pres">
      <dgm:prSet presAssocID="{8B71C382-FA80-4BBD-AC79-169BF50488A8}" presName="linear" presStyleCnt="0">
        <dgm:presLayoutVars>
          <dgm:animLvl val="lvl"/>
          <dgm:resizeHandles val="exact"/>
        </dgm:presLayoutVars>
      </dgm:prSet>
      <dgm:spPr/>
    </dgm:pt>
    <dgm:pt modelId="{85701986-8A82-2442-AB0D-9C3F9A648D65}" type="pres">
      <dgm:prSet presAssocID="{F7135F0A-8149-4528-847E-B16DEABA6F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E71E6A-19D2-A94B-896F-D8E3EEBD2EDE}" type="pres">
      <dgm:prSet presAssocID="{51E793A0-08C0-437A-94C8-11741B6CE3C3}" presName="spacer" presStyleCnt="0"/>
      <dgm:spPr/>
    </dgm:pt>
    <dgm:pt modelId="{3AF5EC65-F365-2143-92C0-1DFB2AF2DFD3}" type="pres">
      <dgm:prSet presAssocID="{9BA077FA-E682-4AFF-94FC-5A14A3510F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1FC0F-2ED3-7B4A-955F-C2F8D641DF88}" type="pres">
      <dgm:prSet presAssocID="{6EC108B2-D4DC-4E2D-891A-D87B91AB3164}" presName="spacer" presStyleCnt="0"/>
      <dgm:spPr/>
    </dgm:pt>
    <dgm:pt modelId="{6CE79322-56EB-B742-921E-FDF09CAE4307}" type="pres">
      <dgm:prSet presAssocID="{BBC4A175-4349-4D84-89EA-378860F443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7AA0103-8368-9F4E-99EE-1F4DF67DA679}" type="presOf" srcId="{9BA077FA-E682-4AFF-94FC-5A14A3510FA5}" destId="{3AF5EC65-F365-2143-92C0-1DFB2AF2DFD3}" srcOrd="0" destOrd="0" presId="urn:microsoft.com/office/officeart/2005/8/layout/vList2"/>
    <dgm:cxn modelId="{B87A2823-0FDD-9C4C-9C56-BA8D030D8CE7}" type="presOf" srcId="{8B71C382-FA80-4BBD-AC79-169BF50488A8}" destId="{997DCA4A-1BBE-6545-9547-17E8CCF074A6}" srcOrd="0" destOrd="0" presId="urn:microsoft.com/office/officeart/2005/8/layout/vList2"/>
    <dgm:cxn modelId="{64EDF242-3628-47B7-8F60-427A9D348563}" srcId="{8B71C382-FA80-4BBD-AC79-169BF50488A8}" destId="{F7135F0A-8149-4528-847E-B16DEABA6F79}" srcOrd="0" destOrd="0" parTransId="{1D095DA3-5062-4FE5-9711-6FDCC4DCD110}" sibTransId="{51E793A0-08C0-437A-94C8-11741B6CE3C3}"/>
    <dgm:cxn modelId="{1050D17C-FAF6-40B7-A489-DD0CBC230476}" srcId="{8B71C382-FA80-4BBD-AC79-169BF50488A8}" destId="{9BA077FA-E682-4AFF-94FC-5A14A3510FA5}" srcOrd="1" destOrd="0" parTransId="{F794D1DF-440C-4439-9EFA-E4EC42067F7E}" sibTransId="{6EC108B2-D4DC-4E2D-891A-D87B91AB3164}"/>
    <dgm:cxn modelId="{0984FA9F-E807-40EE-8546-204346D5D16A}" srcId="{8B71C382-FA80-4BBD-AC79-169BF50488A8}" destId="{BBC4A175-4349-4D84-89EA-378860F443F0}" srcOrd="2" destOrd="0" parTransId="{55B69E46-D685-4D0B-8ABE-93CE6CED282D}" sibTransId="{88BAFE46-94B1-452E-9BF6-84A6E3BADAB4}"/>
    <dgm:cxn modelId="{3FD427AD-235B-4946-A54C-D127858F16AC}" type="presOf" srcId="{BBC4A175-4349-4D84-89EA-378860F443F0}" destId="{6CE79322-56EB-B742-921E-FDF09CAE4307}" srcOrd="0" destOrd="0" presId="urn:microsoft.com/office/officeart/2005/8/layout/vList2"/>
    <dgm:cxn modelId="{412597DE-B347-A442-832F-F883C5E98654}" type="presOf" srcId="{F7135F0A-8149-4528-847E-B16DEABA6F79}" destId="{85701986-8A82-2442-AB0D-9C3F9A648D65}" srcOrd="0" destOrd="0" presId="urn:microsoft.com/office/officeart/2005/8/layout/vList2"/>
    <dgm:cxn modelId="{B3674B10-0631-A24E-A1AE-C2EF03E86CD2}" type="presParOf" srcId="{997DCA4A-1BBE-6545-9547-17E8CCF074A6}" destId="{85701986-8A82-2442-AB0D-9C3F9A648D65}" srcOrd="0" destOrd="0" presId="urn:microsoft.com/office/officeart/2005/8/layout/vList2"/>
    <dgm:cxn modelId="{103DC9E5-846E-DB4F-A6E6-3B47A946AD64}" type="presParOf" srcId="{997DCA4A-1BBE-6545-9547-17E8CCF074A6}" destId="{E3E71E6A-19D2-A94B-896F-D8E3EEBD2EDE}" srcOrd="1" destOrd="0" presId="urn:microsoft.com/office/officeart/2005/8/layout/vList2"/>
    <dgm:cxn modelId="{2F28780E-8A2D-A241-BFD9-4EC82903383C}" type="presParOf" srcId="{997DCA4A-1BBE-6545-9547-17E8CCF074A6}" destId="{3AF5EC65-F365-2143-92C0-1DFB2AF2DFD3}" srcOrd="2" destOrd="0" presId="urn:microsoft.com/office/officeart/2005/8/layout/vList2"/>
    <dgm:cxn modelId="{89EE2FFF-2574-1649-B0FD-3ECFF6D7F26C}" type="presParOf" srcId="{997DCA4A-1BBE-6545-9547-17E8CCF074A6}" destId="{7821FC0F-2ED3-7B4A-955F-C2F8D641DF88}" srcOrd="3" destOrd="0" presId="urn:microsoft.com/office/officeart/2005/8/layout/vList2"/>
    <dgm:cxn modelId="{C92DFE34-BBC5-304A-9B05-5867EF20B8F1}" type="presParOf" srcId="{997DCA4A-1BBE-6545-9547-17E8CCF074A6}" destId="{6CE79322-56EB-B742-921E-FDF09CAE43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B4F8A1-2FA6-4C47-9DF5-18D38453D9F3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3BEAA70-FF81-4365-A544-56C59C7917E9}">
      <dgm:prSet/>
      <dgm:spPr/>
      <dgm:t>
        <a:bodyPr/>
        <a:lstStyle/>
        <a:p>
          <a:r>
            <a:rPr lang="en-US" dirty="0"/>
            <a:t>Change buttonPane to parentRoot to get fxml and change it to my scene builder login file </a:t>
          </a:r>
        </a:p>
      </dgm:t>
    </dgm:pt>
    <dgm:pt modelId="{A4D715E6-51C3-4DD4-AE9F-198A5002BCDD}" type="parTrans" cxnId="{30948F4A-BB0B-4890-8B25-A2B8602440F0}">
      <dgm:prSet/>
      <dgm:spPr/>
      <dgm:t>
        <a:bodyPr/>
        <a:lstStyle/>
        <a:p>
          <a:endParaRPr lang="en-US"/>
        </a:p>
      </dgm:t>
    </dgm:pt>
    <dgm:pt modelId="{14636F14-5418-4081-AF06-48FA8B6E8498}" type="sibTrans" cxnId="{30948F4A-BB0B-4890-8B25-A2B8602440F0}">
      <dgm:prSet/>
      <dgm:spPr/>
      <dgm:t>
        <a:bodyPr/>
        <a:lstStyle/>
        <a:p>
          <a:endParaRPr lang="en-US"/>
        </a:p>
      </dgm:t>
    </dgm:pt>
    <dgm:pt modelId="{CF1052AD-6A00-474E-903B-700BF895B533}">
      <dgm:prSet/>
      <dgm:spPr/>
      <dgm:t>
        <a:bodyPr/>
        <a:lstStyle/>
        <a:p>
          <a:r>
            <a:rPr lang="en-US"/>
            <a:t>We also used /fxml file name. Fxml to make the connection</a:t>
          </a:r>
        </a:p>
      </dgm:t>
    </dgm:pt>
    <dgm:pt modelId="{1BB78110-8365-4C9C-9535-FD455B82180C}" type="parTrans" cxnId="{DFF02C5F-4720-49D9-A7F8-EAFF16C6ABBA}">
      <dgm:prSet/>
      <dgm:spPr/>
      <dgm:t>
        <a:bodyPr/>
        <a:lstStyle/>
        <a:p>
          <a:endParaRPr lang="en-US"/>
        </a:p>
      </dgm:t>
    </dgm:pt>
    <dgm:pt modelId="{66ECCAEE-E83B-406E-A244-B50D36F4A367}" type="sibTrans" cxnId="{DFF02C5F-4720-49D9-A7F8-EAFF16C6ABBA}">
      <dgm:prSet/>
      <dgm:spPr/>
      <dgm:t>
        <a:bodyPr/>
        <a:lstStyle/>
        <a:p>
          <a:endParaRPr lang="en-US"/>
        </a:p>
      </dgm:t>
    </dgm:pt>
    <dgm:pt modelId="{6ED64071-70A2-7F40-8F89-8BB6D80F8424}" type="pres">
      <dgm:prSet presAssocID="{D1B4F8A1-2FA6-4C47-9DF5-18D38453D9F3}" presName="Name0" presStyleCnt="0">
        <dgm:presLayoutVars>
          <dgm:dir/>
          <dgm:animLvl val="lvl"/>
          <dgm:resizeHandles val="exact"/>
        </dgm:presLayoutVars>
      </dgm:prSet>
      <dgm:spPr/>
    </dgm:pt>
    <dgm:pt modelId="{5CC93EC3-A779-D647-BAA3-4677090CEFF6}" type="pres">
      <dgm:prSet presAssocID="{63BEAA70-FF81-4365-A544-56C59C7917E9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37D7663-6B13-D345-9548-230A93DA5AAC}" type="pres">
      <dgm:prSet presAssocID="{14636F14-5418-4081-AF06-48FA8B6E8498}" presName="parTxOnlySpace" presStyleCnt="0"/>
      <dgm:spPr/>
    </dgm:pt>
    <dgm:pt modelId="{08149E2C-A573-EA4C-A274-87B112BE76DE}" type="pres">
      <dgm:prSet presAssocID="{CF1052AD-6A00-474E-903B-700BF895B533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53F08500-5BB5-7B4E-9F8F-FBC903DE0514}" type="presOf" srcId="{D1B4F8A1-2FA6-4C47-9DF5-18D38453D9F3}" destId="{6ED64071-70A2-7F40-8F89-8BB6D80F8424}" srcOrd="0" destOrd="0" presId="urn:microsoft.com/office/officeart/2005/8/layout/chevron1"/>
    <dgm:cxn modelId="{C602DF1C-E407-364F-B824-6EA6DFD2AACF}" type="presOf" srcId="{CF1052AD-6A00-474E-903B-700BF895B533}" destId="{08149E2C-A573-EA4C-A274-87B112BE76DE}" srcOrd="0" destOrd="0" presId="urn:microsoft.com/office/officeart/2005/8/layout/chevron1"/>
    <dgm:cxn modelId="{8512612C-AF93-F04C-B4DD-BB2A5BE2881A}" type="presOf" srcId="{63BEAA70-FF81-4365-A544-56C59C7917E9}" destId="{5CC93EC3-A779-D647-BAA3-4677090CEFF6}" srcOrd="0" destOrd="0" presId="urn:microsoft.com/office/officeart/2005/8/layout/chevron1"/>
    <dgm:cxn modelId="{30948F4A-BB0B-4890-8B25-A2B8602440F0}" srcId="{D1B4F8A1-2FA6-4C47-9DF5-18D38453D9F3}" destId="{63BEAA70-FF81-4365-A544-56C59C7917E9}" srcOrd="0" destOrd="0" parTransId="{A4D715E6-51C3-4DD4-AE9F-198A5002BCDD}" sibTransId="{14636F14-5418-4081-AF06-48FA8B6E8498}"/>
    <dgm:cxn modelId="{DFF02C5F-4720-49D9-A7F8-EAFF16C6ABBA}" srcId="{D1B4F8A1-2FA6-4C47-9DF5-18D38453D9F3}" destId="{CF1052AD-6A00-474E-903B-700BF895B533}" srcOrd="1" destOrd="0" parTransId="{1BB78110-8365-4C9C-9535-FD455B82180C}" sibTransId="{66ECCAEE-E83B-406E-A244-B50D36F4A367}"/>
    <dgm:cxn modelId="{D5F7C0B8-7B89-3E4B-8E2C-2A6376BB1237}" type="presParOf" srcId="{6ED64071-70A2-7F40-8F89-8BB6D80F8424}" destId="{5CC93EC3-A779-D647-BAA3-4677090CEFF6}" srcOrd="0" destOrd="0" presId="urn:microsoft.com/office/officeart/2005/8/layout/chevron1"/>
    <dgm:cxn modelId="{AA46125D-36E9-1F4E-9BA9-1F335095DB5F}" type="presParOf" srcId="{6ED64071-70A2-7F40-8F89-8BB6D80F8424}" destId="{F37D7663-6B13-D345-9548-230A93DA5AAC}" srcOrd="1" destOrd="0" presId="urn:microsoft.com/office/officeart/2005/8/layout/chevron1"/>
    <dgm:cxn modelId="{52950B59-8FBA-E24F-A9E8-BBE95DFA65BA}" type="presParOf" srcId="{6ED64071-70A2-7F40-8F89-8BB6D80F8424}" destId="{08149E2C-A573-EA4C-A274-87B112BE76D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E5DA1F-B401-E449-A83E-EB81DD5E20B8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C1B42C-310D-3C46-8A82-61068D183DC8}">
      <dgm:prSet/>
      <dgm:spPr/>
      <dgm:t>
        <a:bodyPr/>
        <a:lstStyle/>
        <a:p>
          <a:r>
            <a:rPr lang="en-US" b="1" dirty="0"/>
            <a:t>1</a:t>
          </a:r>
        </a:p>
        <a:p>
          <a:r>
            <a:rPr lang="en-US" dirty="0"/>
            <a:t>Method to switch from Login Scene to Color Selection</a:t>
          </a:r>
        </a:p>
      </dgm:t>
    </dgm:pt>
    <dgm:pt modelId="{50E5430C-1971-1E46-B4C6-C4BBFE1593B3}" type="parTrans" cxnId="{EFA6F4F0-AC6C-1E4A-AFE9-12EA50630F2A}">
      <dgm:prSet/>
      <dgm:spPr/>
      <dgm:t>
        <a:bodyPr/>
        <a:lstStyle/>
        <a:p>
          <a:endParaRPr lang="en-US"/>
        </a:p>
      </dgm:t>
    </dgm:pt>
    <dgm:pt modelId="{0FE0732F-09FF-4648-AC76-00ACD561E83E}" type="sibTrans" cxnId="{EFA6F4F0-AC6C-1E4A-AFE9-12EA50630F2A}">
      <dgm:prSet/>
      <dgm:spPr/>
      <dgm:t>
        <a:bodyPr/>
        <a:lstStyle/>
        <a:p>
          <a:endParaRPr lang="en-US"/>
        </a:p>
      </dgm:t>
    </dgm:pt>
    <dgm:pt modelId="{DD11F885-A11F-6742-94E2-55B649784FBD}">
      <dgm:prSet/>
      <dgm:spPr/>
      <dgm:t>
        <a:bodyPr/>
        <a:lstStyle/>
        <a:p>
          <a:r>
            <a:rPr lang="en-US" b="1" dirty="0"/>
            <a:t>2</a:t>
          </a:r>
        </a:p>
        <a:p>
          <a:r>
            <a:rPr lang="en-US" dirty="0"/>
            <a:t>Method to handle choice of Color </a:t>
          </a:r>
        </a:p>
      </dgm:t>
    </dgm:pt>
    <dgm:pt modelId="{B263784D-327E-E647-B61D-9C853623DDC8}" type="parTrans" cxnId="{5812A7EB-B007-0E45-8571-8A7EE640B1FA}">
      <dgm:prSet/>
      <dgm:spPr/>
      <dgm:t>
        <a:bodyPr/>
        <a:lstStyle/>
        <a:p>
          <a:endParaRPr lang="en-US"/>
        </a:p>
      </dgm:t>
    </dgm:pt>
    <dgm:pt modelId="{36B0AED1-2903-5746-9888-AF8730491286}" type="sibTrans" cxnId="{5812A7EB-B007-0E45-8571-8A7EE640B1FA}">
      <dgm:prSet/>
      <dgm:spPr/>
      <dgm:t>
        <a:bodyPr/>
        <a:lstStyle/>
        <a:p>
          <a:endParaRPr lang="en-US"/>
        </a:p>
      </dgm:t>
    </dgm:pt>
    <dgm:pt modelId="{DC7D7034-1841-E848-BABF-7BA67263BB88}">
      <dgm:prSet/>
      <dgm:spPr/>
      <dgm:t>
        <a:bodyPr/>
        <a:lstStyle/>
        <a:p>
          <a:r>
            <a:rPr lang="en-US" b="1" dirty="0"/>
            <a:t>3</a:t>
          </a:r>
        </a:p>
        <a:p>
          <a:r>
            <a:rPr lang="en-US" dirty="0"/>
            <a:t>Implementation of CSS for aesthetic</a:t>
          </a:r>
        </a:p>
      </dgm:t>
    </dgm:pt>
    <dgm:pt modelId="{BD4BB0C2-A0D0-064B-98F8-B8F264825562}" type="parTrans" cxnId="{D1A1D5D1-5E87-2D4E-8B27-A7124C895D47}">
      <dgm:prSet/>
      <dgm:spPr/>
      <dgm:t>
        <a:bodyPr/>
        <a:lstStyle/>
        <a:p>
          <a:endParaRPr lang="en-US"/>
        </a:p>
      </dgm:t>
    </dgm:pt>
    <dgm:pt modelId="{36892F90-A391-AD43-A2F2-C37252DBD976}" type="sibTrans" cxnId="{D1A1D5D1-5E87-2D4E-8B27-A7124C895D47}">
      <dgm:prSet/>
      <dgm:spPr/>
      <dgm:t>
        <a:bodyPr/>
        <a:lstStyle/>
        <a:p>
          <a:endParaRPr lang="en-US"/>
        </a:p>
      </dgm:t>
    </dgm:pt>
    <dgm:pt modelId="{3511D048-5842-CB4F-ABD6-48DEAA574249}" type="pres">
      <dgm:prSet presAssocID="{A3E5DA1F-B401-E449-A83E-EB81DD5E20B8}" presName="compositeShape" presStyleCnt="0">
        <dgm:presLayoutVars>
          <dgm:chMax val="7"/>
          <dgm:dir/>
          <dgm:resizeHandles val="exact"/>
        </dgm:presLayoutVars>
      </dgm:prSet>
      <dgm:spPr/>
    </dgm:pt>
    <dgm:pt modelId="{23912DF0-CFBA-4A4E-9CA6-4637ED492EBB}" type="pres">
      <dgm:prSet presAssocID="{18C1B42C-310D-3C46-8A82-61068D183DC8}" presName="circ1" presStyleLbl="vennNode1" presStyleIdx="0" presStyleCnt="3"/>
      <dgm:spPr/>
    </dgm:pt>
    <dgm:pt modelId="{8B43C598-2C3C-324A-BEE4-2099583186D3}" type="pres">
      <dgm:prSet presAssocID="{18C1B42C-310D-3C46-8A82-61068D183DC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DE51128-26AA-FB43-B486-492E6712D322}" type="pres">
      <dgm:prSet presAssocID="{DD11F885-A11F-6742-94E2-55B649784FBD}" presName="circ2" presStyleLbl="vennNode1" presStyleIdx="1" presStyleCnt="3"/>
      <dgm:spPr/>
    </dgm:pt>
    <dgm:pt modelId="{A8CCEB05-1B80-6946-BC6D-A226644A30C0}" type="pres">
      <dgm:prSet presAssocID="{DD11F885-A11F-6742-94E2-55B649784FB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FDA1193-EAAD-204C-9703-0A6E76D4A97F}" type="pres">
      <dgm:prSet presAssocID="{DC7D7034-1841-E848-BABF-7BA67263BB88}" presName="circ3" presStyleLbl="vennNode1" presStyleIdx="2" presStyleCnt="3"/>
      <dgm:spPr/>
    </dgm:pt>
    <dgm:pt modelId="{23B82944-8BAF-FB43-BF22-0D68C7B85E4D}" type="pres">
      <dgm:prSet presAssocID="{DC7D7034-1841-E848-BABF-7BA67263BB8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760A504-B045-364F-927F-D4B1E5F5C6D4}" type="presOf" srcId="{DD11F885-A11F-6742-94E2-55B649784FBD}" destId="{DDE51128-26AA-FB43-B486-492E6712D322}" srcOrd="0" destOrd="0" presId="urn:microsoft.com/office/officeart/2005/8/layout/venn1"/>
    <dgm:cxn modelId="{C868A009-D6AD-514D-9F91-B7B5F8C72D9B}" type="presOf" srcId="{18C1B42C-310D-3C46-8A82-61068D183DC8}" destId="{23912DF0-CFBA-4A4E-9CA6-4637ED492EBB}" srcOrd="0" destOrd="0" presId="urn:microsoft.com/office/officeart/2005/8/layout/venn1"/>
    <dgm:cxn modelId="{1F474E33-168F-0F4F-B240-E0F5CE8E0ACA}" type="presOf" srcId="{A3E5DA1F-B401-E449-A83E-EB81DD5E20B8}" destId="{3511D048-5842-CB4F-ABD6-48DEAA574249}" srcOrd="0" destOrd="0" presId="urn:microsoft.com/office/officeart/2005/8/layout/venn1"/>
    <dgm:cxn modelId="{46CA9946-FFD7-3947-9B82-F05536419A70}" type="presOf" srcId="{DD11F885-A11F-6742-94E2-55B649784FBD}" destId="{A8CCEB05-1B80-6946-BC6D-A226644A30C0}" srcOrd="1" destOrd="0" presId="urn:microsoft.com/office/officeart/2005/8/layout/venn1"/>
    <dgm:cxn modelId="{D1A1D5D1-5E87-2D4E-8B27-A7124C895D47}" srcId="{A3E5DA1F-B401-E449-A83E-EB81DD5E20B8}" destId="{DC7D7034-1841-E848-BABF-7BA67263BB88}" srcOrd="2" destOrd="0" parTransId="{BD4BB0C2-A0D0-064B-98F8-B8F264825562}" sibTransId="{36892F90-A391-AD43-A2F2-C37252DBD976}"/>
    <dgm:cxn modelId="{DED7C9D9-8EFE-3248-9CBB-0C14BD11421F}" type="presOf" srcId="{DC7D7034-1841-E848-BABF-7BA67263BB88}" destId="{23B82944-8BAF-FB43-BF22-0D68C7B85E4D}" srcOrd="1" destOrd="0" presId="urn:microsoft.com/office/officeart/2005/8/layout/venn1"/>
    <dgm:cxn modelId="{DB32ECDD-8A65-734E-8EFE-87D63C17D71D}" type="presOf" srcId="{DC7D7034-1841-E848-BABF-7BA67263BB88}" destId="{2FDA1193-EAAD-204C-9703-0A6E76D4A97F}" srcOrd="0" destOrd="0" presId="urn:microsoft.com/office/officeart/2005/8/layout/venn1"/>
    <dgm:cxn modelId="{5812A7EB-B007-0E45-8571-8A7EE640B1FA}" srcId="{A3E5DA1F-B401-E449-A83E-EB81DD5E20B8}" destId="{DD11F885-A11F-6742-94E2-55B649784FBD}" srcOrd="1" destOrd="0" parTransId="{B263784D-327E-E647-B61D-9C853623DDC8}" sibTransId="{36B0AED1-2903-5746-9888-AF8730491286}"/>
    <dgm:cxn modelId="{EFA6F4F0-AC6C-1E4A-AFE9-12EA50630F2A}" srcId="{A3E5DA1F-B401-E449-A83E-EB81DD5E20B8}" destId="{18C1B42C-310D-3C46-8A82-61068D183DC8}" srcOrd="0" destOrd="0" parTransId="{50E5430C-1971-1E46-B4C6-C4BBFE1593B3}" sibTransId="{0FE0732F-09FF-4648-AC76-00ACD561E83E}"/>
    <dgm:cxn modelId="{EDC466FA-C63D-4F4D-860F-0AA6C6163149}" type="presOf" srcId="{18C1B42C-310D-3C46-8A82-61068D183DC8}" destId="{8B43C598-2C3C-324A-BEE4-2099583186D3}" srcOrd="1" destOrd="0" presId="urn:microsoft.com/office/officeart/2005/8/layout/venn1"/>
    <dgm:cxn modelId="{57A4F2DB-FA31-1C43-ADA1-DF53380C00E2}" type="presParOf" srcId="{3511D048-5842-CB4F-ABD6-48DEAA574249}" destId="{23912DF0-CFBA-4A4E-9CA6-4637ED492EBB}" srcOrd="0" destOrd="0" presId="urn:microsoft.com/office/officeart/2005/8/layout/venn1"/>
    <dgm:cxn modelId="{CDD71DE9-3DB9-024D-9E3B-A0D30A47538F}" type="presParOf" srcId="{3511D048-5842-CB4F-ABD6-48DEAA574249}" destId="{8B43C598-2C3C-324A-BEE4-2099583186D3}" srcOrd="1" destOrd="0" presId="urn:microsoft.com/office/officeart/2005/8/layout/venn1"/>
    <dgm:cxn modelId="{BC35D13D-0A70-5B48-8342-63AC60F73BF0}" type="presParOf" srcId="{3511D048-5842-CB4F-ABD6-48DEAA574249}" destId="{DDE51128-26AA-FB43-B486-492E6712D322}" srcOrd="2" destOrd="0" presId="urn:microsoft.com/office/officeart/2005/8/layout/venn1"/>
    <dgm:cxn modelId="{63DB5DB6-CF9A-8B47-9B00-B58A480507A7}" type="presParOf" srcId="{3511D048-5842-CB4F-ABD6-48DEAA574249}" destId="{A8CCEB05-1B80-6946-BC6D-A226644A30C0}" srcOrd="3" destOrd="0" presId="urn:microsoft.com/office/officeart/2005/8/layout/venn1"/>
    <dgm:cxn modelId="{97402018-7790-6E48-BC15-C93C1B2FB556}" type="presParOf" srcId="{3511D048-5842-CB4F-ABD6-48DEAA574249}" destId="{2FDA1193-EAAD-204C-9703-0A6E76D4A97F}" srcOrd="4" destOrd="0" presId="urn:microsoft.com/office/officeart/2005/8/layout/venn1"/>
    <dgm:cxn modelId="{94CCA8CA-10C8-D647-8747-F3CCAC8E1320}" type="presParOf" srcId="{3511D048-5842-CB4F-ABD6-48DEAA574249}" destId="{23B82944-8BAF-FB43-BF22-0D68C7B85E4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01986-8A82-2442-AB0D-9C3F9A648D65}">
      <dsp:nvSpPr>
        <dsp:cNvPr id="0" name=""/>
        <dsp:cNvSpPr/>
      </dsp:nvSpPr>
      <dsp:spPr>
        <a:xfrm>
          <a:off x="0" y="36446"/>
          <a:ext cx="11274425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Created 3 variable with @FXML</a:t>
          </a:r>
        </a:p>
      </dsp:txBody>
      <dsp:txXfrm>
        <a:off x="63994" y="100440"/>
        <a:ext cx="11146437" cy="1182942"/>
      </dsp:txXfrm>
    </dsp:sp>
    <dsp:sp modelId="{3AF5EC65-F365-2143-92C0-1DFB2AF2DFD3}">
      <dsp:nvSpPr>
        <dsp:cNvPr id="0" name=""/>
        <dsp:cNvSpPr/>
      </dsp:nvSpPr>
      <dsp:spPr>
        <a:xfrm>
          <a:off x="0" y="1442416"/>
          <a:ext cx="11274425" cy="13109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One method public void to add ActionEvent</a:t>
          </a:r>
        </a:p>
      </dsp:txBody>
      <dsp:txXfrm>
        <a:off x="63994" y="1506410"/>
        <a:ext cx="11146437" cy="1182942"/>
      </dsp:txXfrm>
    </dsp:sp>
    <dsp:sp modelId="{6CE79322-56EB-B742-921E-FDF09CAE4307}">
      <dsp:nvSpPr>
        <dsp:cNvPr id="0" name=""/>
        <dsp:cNvSpPr/>
      </dsp:nvSpPr>
      <dsp:spPr>
        <a:xfrm>
          <a:off x="0" y="2848386"/>
          <a:ext cx="11274425" cy="13109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If else statement to get the text  for username and the password if it will take the login.</a:t>
          </a:r>
        </a:p>
      </dsp:txBody>
      <dsp:txXfrm>
        <a:off x="63994" y="2912380"/>
        <a:ext cx="11146437" cy="1182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93EC3-A779-D647-BAA3-4677090CEFF6}">
      <dsp:nvSpPr>
        <dsp:cNvPr id="0" name=""/>
        <dsp:cNvSpPr/>
      </dsp:nvSpPr>
      <dsp:spPr>
        <a:xfrm>
          <a:off x="9909" y="913186"/>
          <a:ext cx="5923477" cy="236939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Change buttonPane to parentRoot to get fxml and change it to my scene builder login file </a:t>
          </a:r>
        </a:p>
      </dsp:txBody>
      <dsp:txXfrm>
        <a:off x="1194604" y="913186"/>
        <a:ext cx="3554087" cy="2369390"/>
      </dsp:txXfrm>
    </dsp:sp>
    <dsp:sp modelId="{08149E2C-A573-EA4C-A274-87B112BE76DE}">
      <dsp:nvSpPr>
        <dsp:cNvPr id="0" name=""/>
        <dsp:cNvSpPr/>
      </dsp:nvSpPr>
      <dsp:spPr>
        <a:xfrm>
          <a:off x="5341038" y="913186"/>
          <a:ext cx="5923477" cy="236939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We also used /fxml file name. Fxml to make the connection</a:t>
          </a:r>
        </a:p>
      </dsp:txBody>
      <dsp:txXfrm>
        <a:off x="6525733" y="913186"/>
        <a:ext cx="3554087" cy="2369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12DF0-CFBA-4A4E-9CA6-4637ED492EBB}">
      <dsp:nvSpPr>
        <dsp:cNvPr id="0" name=""/>
        <dsp:cNvSpPr/>
      </dsp:nvSpPr>
      <dsp:spPr>
        <a:xfrm>
          <a:off x="4236449" y="62170"/>
          <a:ext cx="2984182" cy="298418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 to switch from Login Scene to Color Selection</a:t>
          </a:r>
        </a:p>
      </dsp:txBody>
      <dsp:txXfrm>
        <a:off x="4634340" y="584402"/>
        <a:ext cx="2188400" cy="1342882"/>
      </dsp:txXfrm>
    </dsp:sp>
    <dsp:sp modelId="{DDE51128-26AA-FB43-B486-492E6712D322}">
      <dsp:nvSpPr>
        <dsp:cNvPr id="0" name=""/>
        <dsp:cNvSpPr/>
      </dsp:nvSpPr>
      <dsp:spPr>
        <a:xfrm>
          <a:off x="5313241" y="1927284"/>
          <a:ext cx="2984182" cy="2984182"/>
        </a:xfrm>
        <a:prstGeom prst="ellipse">
          <a:avLst/>
        </a:prstGeom>
        <a:solidFill>
          <a:schemeClr val="accent2">
            <a:alpha val="50000"/>
            <a:hueOff val="-9286281"/>
            <a:satOff val="19525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2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 to handle choice of Color </a:t>
          </a:r>
        </a:p>
      </dsp:txBody>
      <dsp:txXfrm>
        <a:off x="6225904" y="2698198"/>
        <a:ext cx="1790509" cy="1641300"/>
      </dsp:txXfrm>
    </dsp:sp>
    <dsp:sp modelId="{2FDA1193-EAAD-204C-9703-0A6E76D4A97F}">
      <dsp:nvSpPr>
        <dsp:cNvPr id="0" name=""/>
        <dsp:cNvSpPr/>
      </dsp:nvSpPr>
      <dsp:spPr>
        <a:xfrm>
          <a:off x="3159656" y="1927284"/>
          <a:ext cx="2984182" cy="2984182"/>
        </a:xfrm>
        <a:prstGeom prst="ellipse">
          <a:avLst/>
        </a:prstGeom>
        <a:solidFill>
          <a:schemeClr val="accent2">
            <a:alpha val="50000"/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3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 of CSS for aesthetic</a:t>
          </a:r>
        </a:p>
      </dsp:txBody>
      <dsp:txXfrm>
        <a:off x="3440667" y="2698198"/>
        <a:ext cx="1790509" cy="1641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3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8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4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5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7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42" r:id="rId7"/>
    <p:sldLayoutId id="2147483843" r:id="rId8"/>
    <p:sldLayoutId id="2147483844" r:id="rId9"/>
    <p:sldLayoutId id="2147483845" r:id="rId10"/>
    <p:sldLayoutId id="214748385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A608952C-08D7-2C4E-8AFF-D64E05B7D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6382D4-FEFF-0945-9E14-CE3159255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334" y="1443036"/>
            <a:ext cx="10190071" cy="1376164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7A1CC-45A8-8446-B44E-A76DF153B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5" y="4038801"/>
            <a:ext cx="9781327" cy="205661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</a:rPr>
              <a:t>By: </a:t>
            </a:r>
            <a:r>
              <a:rPr lang="en-US" sz="1900" b="1" dirty="0">
                <a:solidFill>
                  <a:srgbClr val="FFFFFF"/>
                </a:solidFill>
              </a:rPr>
              <a:t>Enoc Gonzalez &amp; Preet Kaur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</a:rPr>
              <a:t>Professor: </a:t>
            </a:r>
            <a:r>
              <a:rPr lang="en-US" sz="1900" b="1" dirty="0">
                <a:solidFill>
                  <a:srgbClr val="FFFFFF"/>
                </a:solidFill>
              </a:rPr>
              <a:t>Dr. Fatema Nafa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</a:rPr>
              <a:t>Course: </a:t>
            </a:r>
            <a:r>
              <a:rPr lang="en-US" sz="1900" b="1" dirty="0">
                <a:solidFill>
                  <a:srgbClr val="FFFFFF"/>
                </a:solidFill>
              </a:rPr>
              <a:t>Software Design/Programming II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</a:rPr>
              <a:t>Department of Computer Science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</a:rPr>
              <a:t>Salem State University</a:t>
            </a:r>
          </a:p>
          <a:p>
            <a:pPr>
              <a:lnSpc>
                <a:spcPct val="100000"/>
              </a:lnSpc>
            </a:pPr>
            <a:endParaRPr lang="en-US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60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1AA3-B1E1-B74E-896C-E604B6CA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C884-292D-5D40-843B-F1BD82E1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&amp; Design of all Scenes</a:t>
            </a:r>
          </a:p>
          <a:p>
            <a:pPr lvl="1"/>
            <a:r>
              <a:rPr lang="en-US" dirty="0"/>
              <a:t>Main colors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Dimensions </a:t>
            </a:r>
          </a:p>
          <a:p>
            <a:r>
              <a:rPr lang="en-US" dirty="0"/>
              <a:t>Why CSS?</a:t>
            </a:r>
          </a:p>
          <a:p>
            <a:pPr lvl="1"/>
            <a:r>
              <a:rPr lang="en-US" dirty="0"/>
              <a:t>Good design</a:t>
            </a:r>
          </a:p>
          <a:p>
            <a:pPr lvl="1"/>
            <a:r>
              <a:rPr lang="en-US" dirty="0"/>
              <a:t>User friendly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8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85F3-C890-F64C-9A13-910A83E3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 Connections </a:t>
            </a:r>
          </a:p>
        </p:txBody>
      </p:sp>
      <p:pic>
        <p:nvPicPr>
          <p:cNvPr id="9" name="Content Placeholder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03E31CA-2585-4A46-AB51-31C70E1BE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634" y="1781492"/>
            <a:ext cx="3769004" cy="4321030"/>
          </a:xfrm>
        </p:spPr>
      </p:pic>
      <p:pic>
        <p:nvPicPr>
          <p:cNvPr id="11" name="Picture 10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699E9735-8BB0-484B-B78E-82A96AAD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335" y="1487817"/>
            <a:ext cx="3425640" cy="4908379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DAB54A35-4C6B-4B43-9B5B-21ECF55A87A6}"/>
              </a:ext>
            </a:extLst>
          </p:cNvPr>
          <p:cNvSpPr/>
          <p:nvPr/>
        </p:nvSpPr>
        <p:spPr>
          <a:xfrm>
            <a:off x="5010912" y="3156192"/>
            <a:ext cx="2371725" cy="1143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5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AAF9628-D5D9-4168-8B12-76D677F3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478DE6-7863-4224-94C7-1D0E3644C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AA88016-E5F1-45EB-BD12-9CD22727E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4" name="Content Placeholder 3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C2AAD42D-B8A8-EC48-B676-C24C7F746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190"/>
          <a:stretch/>
        </p:blipFill>
        <p:spPr>
          <a:xfrm>
            <a:off x="7373190" y="506109"/>
            <a:ext cx="4158758" cy="6202722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7D47993B-000D-1B47-A663-7959DE553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52" y="520397"/>
            <a:ext cx="4158758" cy="5962380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212131F9-D41F-EA47-8032-A04E831D7FCD}"/>
              </a:ext>
            </a:extLst>
          </p:cNvPr>
          <p:cNvSpPr/>
          <p:nvPr/>
        </p:nvSpPr>
        <p:spPr>
          <a:xfrm>
            <a:off x="4713560" y="2260733"/>
            <a:ext cx="2371725" cy="1143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1017585-D549-9E49-9FBE-EDE01F82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23" y="520397"/>
            <a:ext cx="4161243" cy="5962380"/>
          </a:xfrm>
          <a:prstGeom prst="rect">
            <a:avLst/>
          </a:prstGeom>
        </p:spPr>
      </p:pic>
      <p:pic>
        <p:nvPicPr>
          <p:cNvPr id="13" name="Picture 1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AD261FD-967E-D647-9FD1-70CE266F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5" y="456187"/>
            <a:ext cx="4103653" cy="6147796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583778C1-5A52-7543-B536-2FBC5307AF32}"/>
              </a:ext>
            </a:extLst>
          </p:cNvPr>
          <p:cNvSpPr/>
          <p:nvPr/>
        </p:nvSpPr>
        <p:spPr>
          <a:xfrm>
            <a:off x="4791076" y="3400424"/>
            <a:ext cx="2371725" cy="1143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0C19EDAD-BA68-7249-86AF-652ADAA58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1" y="520397"/>
            <a:ext cx="4185087" cy="6030851"/>
          </a:xfrm>
          <a:prstGeom prst="rect">
            <a:avLst/>
          </a:prstGeom>
        </p:spPr>
      </p:pic>
      <p:pic>
        <p:nvPicPr>
          <p:cNvPr id="5" name="Content Placeholder 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16253490-FA56-0446-8736-8EF43301E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23" y="520397"/>
            <a:ext cx="4161243" cy="596238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20ED2DC0-8AB8-C942-856D-D6E7FFD130C4}"/>
              </a:ext>
            </a:extLst>
          </p:cNvPr>
          <p:cNvSpPr/>
          <p:nvPr/>
        </p:nvSpPr>
        <p:spPr>
          <a:xfrm>
            <a:off x="4762500" y="4486274"/>
            <a:ext cx="2371725" cy="1143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0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9972688-A5D6-5646-BD63-564017C5C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46B4971C-EAA5-47BF-8631-58DC0669B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4392489-D7F7-4887-9BC1-7F3EA3132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C171B73-5CE0-4C49-A57E-BD75BEB29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216855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FDF9-2C89-CF41-9A54-0328EB4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Project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B13414-49EB-5D47-A25D-CE36C24A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092325"/>
            <a:ext cx="11274612" cy="4195763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b="1" dirty="0"/>
              <a:t>JavaFX</a:t>
            </a:r>
            <a:r>
              <a:rPr lang="en-US" dirty="0"/>
              <a:t> to create a </a:t>
            </a:r>
            <a:r>
              <a:rPr lang="en-US" b="1" dirty="0"/>
              <a:t>GUI calculator </a:t>
            </a:r>
            <a:r>
              <a:rPr lang="en-US" dirty="0"/>
              <a:t>which is both simple and fun to use.</a:t>
            </a:r>
          </a:p>
          <a:p>
            <a:r>
              <a:rPr lang="en-US" dirty="0"/>
              <a:t>Implement </a:t>
            </a:r>
            <a:r>
              <a:rPr lang="en-US" b="1" dirty="0"/>
              <a:t>Software Design &amp; Programming </a:t>
            </a:r>
            <a:r>
              <a:rPr lang="en-US" dirty="0"/>
              <a:t>techniques learned in the course </a:t>
            </a:r>
            <a:r>
              <a:rPr lang="en-US" b="1" dirty="0"/>
              <a:t>CSC115</a:t>
            </a:r>
            <a:r>
              <a:rPr lang="en-US" dirty="0"/>
              <a:t>.</a:t>
            </a:r>
          </a:p>
          <a:p>
            <a:r>
              <a:rPr lang="en-US" dirty="0"/>
              <a:t>Implement choice of colors for the user.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6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522-0856-5C45-A1A9-2616FA32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0DFA-B960-B74D-96B2-D7F38666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GUI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Scene builder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Selected AnchorPane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TextField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Label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9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9BC3-A5C0-EA43-AF63-5402A981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JavaFX Package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1ECF-8039-6645-ACE8-8D4AFB85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Created  class under JavaFX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Main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Multiple fxml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One main controller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4B72-9A91-7F42-8911-915B560D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 Method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06D277D-6893-4543-BD59-23015F6A4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464321"/>
              </p:ext>
            </p:extLst>
          </p:nvPr>
        </p:nvGraphicFramePr>
        <p:xfrm>
          <a:off x="458788" y="1949450"/>
          <a:ext cx="11274425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45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EC89-A469-2347-8289-9C458EFB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	</a:t>
            </a:r>
            <a:r>
              <a:rPr lang="en-US" b="1" dirty="0"/>
              <a:t>Connections between Controller, Login Method and fxml files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B840E3B-C4D9-6A49-A26D-32014A662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629199"/>
              </p:ext>
            </p:extLst>
          </p:nvPr>
        </p:nvGraphicFramePr>
        <p:xfrm>
          <a:off x="458788" y="1949450"/>
          <a:ext cx="11274425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88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graphicEl>
                                              <a:dgm id="{5CC93EC3-A779-D647-BAA3-4677090CE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graphicEl>
                                              <a:dgm id="{5CC93EC3-A779-D647-BAA3-4677090CE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graphicEl>
                                              <a:dgm id="{5CC93EC3-A779-D647-BAA3-4677090CE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graphicEl>
                                              <a:dgm id="{08149E2C-A573-EA4C-A274-87B112BE7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">
                                            <p:graphicEl>
                                              <a:dgm id="{08149E2C-A573-EA4C-A274-87B112BE7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graphicEl>
                                              <a:dgm id="{08149E2C-A573-EA4C-A274-87B112BE7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2D58-4BEB-2244-9BF8-AA9F4CDC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  Color Selection</a:t>
            </a: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7868DAA3-0784-2944-89A9-F716464D3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059210"/>
              </p:ext>
            </p:extLst>
          </p:nvPr>
        </p:nvGraphicFramePr>
        <p:xfrm>
          <a:off x="458693" y="1514477"/>
          <a:ext cx="11457081" cy="4973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17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9428-1C63-7242-910E-AE986A61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Main Control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5FA96-FF0F-AA4A-9E98-719711A8D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092325"/>
            <a:ext cx="11274612" cy="4195763"/>
          </a:xfrm>
        </p:spPr>
        <p:txBody>
          <a:bodyPr/>
          <a:lstStyle/>
          <a:p>
            <a:r>
              <a:rPr lang="en-US" dirty="0"/>
              <a:t>Handles all the logical operations of calculator</a:t>
            </a:r>
          </a:p>
          <a:p>
            <a:r>
              <a:rPr lang="en-US" dirty="0"/>
              <a:t>Connections to FXML and Calculator </a:t>
            </a:r>
          </a:p>
          <a:p>
            <a:r>
              <a:rPr lang="en-US" dirty="0"/>
              <a:t>Method to handle close and dragging of Calculator on the screen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0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A355-8148-7F47-98E0-0298B8BD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FXML &amp; Scene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5AA4-B103-AF4A-AAD1-FC47741E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Scene Builder to see changes to the calculator in real time</a:t>
            </a:r>
          </a:p>
          <a:p>
            <a:r>
              <a:rPr lang="en-US" dirty="0"/>
              <a:t>Implemented @FXML to make connections between code and Scene Builder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2322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264</Words>
  <Application>Microsoft Macintosh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AvenirNext LT Pro Medium</vt:lpstr>
      <vt:lpstr>Sabon Next LT</vt:lpstr>
      <vt:lpstr>Wingdings</vt:lpstr>
      <vt:lpstr>DappledVTI</vt:lpstr>
      <vt:lpstr>CALCULATOR</vt:lpstr>
      <vt:lpstr>Project Description</vt:lpstr>
      <vt:lpstr> Login</vt:lpstr>
      <vt:lpstr>JavaFX Package </vt:lpstr>
      <vt:lpstr>Log Method </vt:lpstr>
      <vt:lpstr> Connections between Controller, Login Method and fxml files</vt:lpstr>
      <vt:lpstr>   Color Selection</vt:lpstr>
      <vt:lpstr>Main Control Class</vt:lpstr>
      <vt:lpstr>FXML &amp; Scene Builder</vt:lpstr>
      <vt:lpstr>CSS</vt:lpstr>
      <vt:lpstr>Visual Connections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CALCULATOR</dc:title>
  <dc:creator>Enoc Gonzalez</dc:creator>
  <cp:lastModifiedBy>Enoc Gonzalez</cp:lastModifiedBy>
  <cp:revision>18</cp:revision>
  <dcterms:created xsi:type="dcterms:W3CDTF">2021-04-27T23:50:12Z</dcterms:created>
  <dcterms:modified xsi:type="dcterms:W3CDTF">2021-04-29T14:47:06Z</dcterms:modified>
</cp:coreProperties>
</file>