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0" r:id="rId4"/>
    <p:sldId id="281" r:id="rId5"/>
    <p:sldId id="290" r:id="rId6"/>
    <p:sldId id="282" r:id="rId7"/>
    <p:sldId id="291" r:id="rId8"/>
    <p:sldId id="283" r:id="rId9"/>
    <p:sldId id="284" r:id="rId10"/>
    <p:sldId id="285" r:id="rId11"/>
    <p:sldId id="286" r:id="rId12"/>
    <p:sldId id="287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16" r:id="rId25"/>
    <p:sldId id="318" r:id="rId26"/>
    <p:sldId id="303" r:id="rId27"/>
    <p:sldId id="319" r:id="rId28"/>
    <p:sldId id="304" r:id="rId29"/>
    <p:sldId id="305" r:id="rId30"/>
    <p:sldId id="306" r:id="rId31"/>
    <p:sldId id="320" r:id="rId32"/>
    <p:sldId id="321" r:id="rId33"/>
    <p:sldId id="322" r:id="rId34"/>
    <p:sldId id="323" r:id="rId35"/>
    <p:sldId id="279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99"/>
    <a:srgbClr val="000099"/>
    <a:srgbClr val="990033"/>
    <a:srgbClr val="B3D3EA"/>
    <a:srgbClr val="CFF190"/>
    <a:srgbClr val="FFFFFF"/>
    <a:srgbClr val="FFFF00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7" autoAdjust="0"/>
    <p:restoredTop sz="95596" autoAdjust="0"/>
  </p:normalViewPr>
  <p:slideViewPr>
    <p:cSldViewPr>
      <p:cViewPr varScale="1">
        <p:scale>
          <a:sx n="45" d="100"/>
          <a:sy n="45" d="100"/>
        </p:scale>
        <p:origin x="9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DB7C8-62EB-4D95-93FC-E8D828EFFF88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3583EE-BE2F-4574-9621-5F82523F40F2}">
      <dgm:prSet phldrT="[텍스트]" custT="1"/>
      <dgm:spPr/>
      <dgm:t>
        <a:bodyPr/>
        <a:lstStyle/>
        <a:p>
          <a:pPr latinLnBrk="1"/>
          <a:r>
            <a:rPr lang="en-US" altLang="ko-KR" sz="3200" baseline="0" dirty="0" smtClean="0">
              <a:solidFill>
                <a:srgbClr val="FFFF00"/>
              </a:solidFill>
            </a:rPr>
            <a:t>URI</a:t>
          </a:r>
          <a:endParaRPr lang="ko-KR" altLang="en-US" sz="1800" baseline="0" dirty="0">
            <a:solidFill>
              <a:srgbClr val="FFFF00"/>
            </a:solidFill>
          </a:endParaRPr>
        </a:p>
      </dgm:t>
    </dgm:pt>
    <dgm:pt modelId="{691051CC-C1F9-466B-AFEE-C32F53AC9B6B}" type="parTrans" cxnId="{67F726D4-5988-471E-8976-D07509AAD896}">
      <dgm:prSet/>
      <dgm:spPr/>
      <dgm:t>
        <a:bodyPr/>
        <a:lstStyle/>
        <a:p>
          <a:pPr latinLnBrk="1"/>
          <a:endParaRPr lang="ko-KR" altLang="en-US"/>
        </a:p>
      </dgm:t>
    </dgm:pt>
    <dgm:pt modelId="{D2B816C6-F61E-4E18-B5D8-926FA1FF4D37}" type="sibTrans" cxnId="{67F726D4-5988-471E-8976-D07509AAD896}">
      <dgm:prSet/>
      <dgm:spPr/>
      <dgm:t>
        <a:bodyPr/>
        <a:lstStyle/>
        <a:p>
          <a:pPr latinLnBrk="1"/>
          <a:endParaRPr lang="ko-KR" altLang="en-US"/>
        </a:p>
      </dgm:t>
    </dgm:pt>
    <dgm:pt modelId="{647E23E9-027A-4668-9F1F-3DEA69B5B145}">
      <dgm:prSet phldrT="[텍스트]" custT="1"/>
      <dgm:spPr/>
      <dgm:t>
        <a:bodyPr/>
        <a:lstStyle/>
        <a:p>
          <a:pPr latinLnBrk="1"/>
          <a:r>
            <a:rPr lang="en-US" altLang="ko-KR" sz="2400" baseline="0" dirty="0" smtClean="0">
              <a:solidFill>
                <a:schemeClr val="accent2">
                  <a:lumMod val="20000"/>
                  <a:lumOff val="80000"/>
                </a:schemeClr>
              </a:solidFill>
            </a:rPr>
            <a:t>URL</a:t>
          </a:r>
          <a:endParaRPr lang="ko-KR" altLang="en-US" sz="2400" baseline="0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F5752956-16A3-4E9B-9952-DAFC6F508143}" type="parTrans" cxnId="{8B54DDD4-C749-4F9C-832F-28F7A34E68F9}">
      <dgm:prSet/>
      <dgm:spPr/>
      <dgm:t>
        <a:bodyPr/>
        <a:lstStyle/>
        <a:p>
          <a:pPr latinLnBrk="1"/>
          <a:endParaRPr lang="ko-KR" altLang="en-US"/>
        </a:p>
      </dgm:t>
    </dgm:pt>
    <dgm:pt modelId="{53556B06-6288-4A4B-B698-634BCB4787DE}" type="sibTrans" cxnId="{8B54DDD4-C749-4F9C-832F-28F7A34E68F9}">
      <dgm:prSet/>
      <dgm:spPr/>
      <dgm:t>
        <a:bodyPr/>
        <a:lstStyle/>
        <a:p>
          <a:pPr latinLnBrk="1"/>
          <a:endParaRPr lang="ko-KR" altLang="en-US"/>
        </a:p>
      </dgm:t>
    </dgm:pt>
    <dgm:pt modelId="{8B9F9AC7-68E2-41A5-8086-9EFFB906B3DA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URN</a:t>
          </a:r>
          <a:endParaRPr lang="ko-KR" altLang="en-US" sz="2400" dirty="0"/>
        </a:p>
      </dgm:t>
    </dgm:pt>
    <dgm:pt modelId="{C6647920-297E-4254-9456-1F32EEE5095D}" type="parTrans" cxnId="{699462F1-835B-40F1-A336-31C94A93D02B}">
      <dgm:prSet/>
      <dgm:spPr/>
      <dgm:t>
        <a:bodyPr/>
        <a:lstStyle/>
        <a:p>
          <a:pPr latinLnBrk="1"/>
          <a:endParaRPr lang="ko-KR" altLang="en-US"/>
        </a:p>
      </dgm:t>
    </dgm:pt>
    <dgm:pt modelId="{C518E796-8968-43D8-871A-43726AA614C0}" type="sibTrans" cxnId="{699462F1-835B-40F1-A336-31C94A93D02B}">
      <dgm:prSet/>
      <dgm:spPr/>
      <dgm:t>
        <a:bodyPr/>
        <a:lstStyle/>
        <a:p>
          <a:pPr latinLnBrk="1"/>
          <a:endParaRPr lang="ko-KR" altLang="en-US"/>
        </a:p>
      </dgm:t>
    </dgm:pt>
    <dgm:pt modelId="{FF26D500-A01B-4DE1-84EC-D9B1719DCF57}" type="pres">
      <dgm:prSet presAssocID="{E39DB7C8-62EB-4D95-93FC-E8D828EFFF8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6F06B4-EBCE-4A79-A59E-A1A58AAFD0A2}" type="pres">
      <dgm:prSet presAssocID="{E39DB7C8-62EB-4D95-93FC-E8D828EFFF88}" presName="comp1" presStyleCnt="0"/>
      <dgm:spPr/>
    </dgm:pt>
    <dgm:pt modelId="{D76AB0F3-FB24-4275-B526-33DD6DAB1E32}" type="pres">
      <dgm:prSet presAssocID="{E39DB7C8-62EB-4D95-93FC-E8D828EFFF88}" presName="circle1" presStyleLbl="node1" presStyleIdx="0" presStyleCnt="3" custScaleX="130556" custLinFactNeighborX="5556" custLinFactNeighborY="13889"/>
      <dgm:spPr/>
      <dgm:t>
        <a:bodyPr/>
        <a:lstStyle/>
        <a:p>
          <a:pPr latinLnBrk="1"/>
          <a:endParaRPr lang="ko-KR" altLang="en-US"/>
        </a:p>
      </dgm:t>
    </dgm:pt>
    <dgm:pt modelId="{30C76098-EC71-47C2-B95A-5B8F66CDB95F}" type="pres">
      <dgm:prSet presAssocID="{E39DB7C8-62EB-4D95-93FC-E8D828EFFF88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CA4276-6EB8-45A6-834E-07463B5C6D3F}" type="pres">
      <dgm:prSet presAssocID="{E39DB7C8-62EB-4D95-93FC-E8D828EFFF88}" presName="comp2" presStyleCnt="0"/>
      <dgm:spPr/>
    </dgm:pt>
    <dgm:pt modelId="{9B80E6F2-AB7E-4678-99BA-2B432F66D1A3}" type="pres">
      <dgm:prSet presAssocID="{E39DB7C8-62EB-4D95-93FC-E8D828EFFF88}" presName="circle2" presStyleLbl="node1" presStyleIdx="1" presStyleCnt="3" custScaleX="108855" custScaleY="42708" custLinFactNeighborX="-25202" custLinFactNeighborY="-21239"/>
      <dgm:spPr/>
      <dgm:t>
        <a:bodyPr/>
        <a:lstStyle/>
        <a:p>
          <a:pPr latinLnBrk="1"/>
          <a:endParaRPr lang="ko-KR" altLang="en-US"/>
        </a:p>
      </dgm:t>
    </dgm:pt>
    <dgm:pt modelId="{3EE617A7-6FAC-4D2C-9F9F-CB6454A0E4F0}" type="pres">
      <dgm:prSet presAssocID="{E39DB7C8-62EB-4D95-93FC-E8D828EFFF88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BD641-1BD4-42E0-82D4-BB285ECD69DB}" type="pres">
      <dgm:prSet presAssocID="{E39DB7C8-62EB-4D95-93FC-E8D828EFFF88}" presName="comp3" presStyleCnt="0"/>
      <dgm:spPr/>
    </dgm:pt>
    <dgm:pt modelId="{A79F685D-A6A5-4216-B569-A67AFBA286A8}" type="pres">
      <dgm:prSet presAssocID="{E39DB7C8-62EB-4D95-93FC-E8D828EFFF88}" presName="circle3" presStyleLbl="node1" presStyleIdx="2" presStyleCnt="3" custScaleX="120052" custScaleY="68403" custLinFactNeighborX="46137" custLinFactNeighborY="-21354"/>
      <dgm:spPr/>
      <dgm:t>
        <a:bodyPr/>
        <a:lstStyle/>
        <a:p>
          <a:pPr latinLnBrk="1"/>
          <a:endParaRPr lang="ko-KR" altLang="en-US"/>
        </a:p>
      </dgm:t>
    </dgm:pt>
    <dgm:pt modelId="{36363C7A-76A4-4931-B503-27A6B4C5676C}" type="pres">
      <dgm:prSet presAssocID="{E39DB7C8-62EB-4D95-93FC-E8D828EFFF88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A28CFB-8B48-459C-BB4A-6C1DBCD9B1F0}" type="presOf" srcId="{647E23E9-027A-4668-9F1F-3DEA69B5B145}" destId="{3EE617A7-6FAC-4D2C-9F9F-CB6454A0E4F0}" srcOrd="1" destOrd="0" presId="urn:microsoft.com/office/officeart/2005/8/layout/venn2"/>
    <dgm:cxn modelId="{699462F1-835B-40F1-A336-31C94A93D02B}" srcId="{E39DB7C8-62EB-4D95-93FC-E8D828EFFF88}" destId="{8B9F9AC7-68E2-41A5-8086-9EFFB906B3DA}" srcOrd="2" destOrd="0" parTransId="{C6647920-297E-4254-9456-1F32EEE5095D}" sibTransId="{C518E796-8968-43D8-871A-43726AA614C0}"/>
    <dgm:cxn modelId="{1CCD43E6-CE0E-4BF7-B9CD-E4D4D21D58E8}" type="presOf" srcId="{647E23E9-027A-4668-9F1F-3DEA69B5B145}" destId="{9B80E6F2-AB7E-4678-99BA-2B432F66D1A3}" srcOrd="0" destOrd="0" presId="urn:microsoft.com/office/officeart/2005/8/layout/venn2"/>
    <dgm:cxn modelId="{E6973777-985B-434B-AE9A-A3CDD2F60187}" type="presOf" srcId="{E39DB7C8-62EB-4D95-93FC-E8D828EFFF88}" destId="{FF26D500-A01B-4DE1-84EC-D9B1719DCF57}" srcOrd="0" destOrd="0" presId="urn:microsoft.com/office/officeart/2005/8/layout/venn2"/>
    <dgm:cxn modelId="{8B54DDD4-C749-4F9C-832F-28F7A34E68F9}" srcId="{E39DB7C8-62EB-4D95-93FC-E8D828EFFF88}" destId="{647E23E9-027A-4668-9F1F-3DEA69B5B145}" srcOrd="1" destOrd="0" parTransId="{F5752956-16A3-4E9B-9952-DAFC6F508143}" sibTransId="{53556B06-6288-4A4B-B698-634BCB4787DE}"/>
    <dgm:cxn modelId="{67F726D4-5988-471E-8976-D07509AAD896}" srcId="{E39DB7C8-62EB-4D95-93FC-E8D828EFFF88}" destId="{F13583EE-BE2F-4574-9621-5F82523F40F2}" srcOrd="0" destOrd="0" parTransId="{691051CC-C1F9-466B-AFEE-C32F53AC9B6B}" sibTransId="{D2B816C6-F61E-4E18-B5D8-926FA1FF4D37}"/>
    <dgm:cxn modelId="{22EF2821-3914-4153-8606-CB25D0DDC09F}" type="presOf" srcId="{8B9F9AC7-68E2-41A5-8086-9EFFB906B3DA}" destId="{A79F685D-A6A5-4216-B569-A67AFBA286A8}" srcOrd="0" destOrd="0" presId="urn:microsoft.com/office/officeart/2005/8/layout/venn2"/>
    <dgm:cxn modelId="{2B9A8E19-3573-435D-BDE9-15F0C3C8F64E}" type="presOf" srcId="{F13583EE-BE2F-4574-9621-5F82523F40F2}" destId="{D76AB0F3-FB24-4275-B526-33DD6DAB1E32}" srcOrd="0" destOrd="0" presId="urn:microsoft.com/office/officeart/2005/8/layout/venn2"/>
    <dgm:cxn modelId="{DFD845E1-08AA-43BC-B9F3-EC4114F369E3}" type="presOf" srcId="{F13583EE-BE2F-4574-9621-5F82523F40F2}" destId="{30C76098-EC71-47C2-B95A-5B8F66CDB95F}" srcOrd="1" destOrd="0" presId="urn:microsoft.com/office/officeart/2005/8/layout/venn2"/>
    <dgm:cxn modelId="{4D6A4560-E5CB-4592-B9D1-E6E80C7E05FC}" type="presOf" srcId="{8B9F9AC7-68E2-41A5-8086-9EFFB906B3DA}" destId="{36363C7A-76A4-4931-B503-27A6B4C5676C}" srcOrd="1" destOrd="0" presId="urn:microsoft.com/office/officeart/2005/8/layout/venn2"/>
    <dgm:cxn modelId="{B09C982F-C1AE-4131-B021-220F8C22143D}" type="presParOf" srcId="{FF26D500-A01B-4DE1-84EC-D9B1719DCF57}" destId="{8C6F06B4-EBCE-4A79-A59E-A1A58AAFD0A2}" srcOrd="0" destOrd="0" presId="urn:microsoft.com/office/officeart/2005/8/layout/venn2"/>
    <dgm:cxn modelId="{DA1371F1-7B18-4B78-9509-A7ECB09B49B8}" type="presParOf" srcId="{8C6F06B4-EBCE-4A79-A59E-A1A58AAFD0A2}" destId="{D76AB0F3-FB24-4275-B526-33DD6DAB1E32}" srcOrd="0" destOrd="0" presId="urn:microsoft.com/office/officeart/2005/8/layout/venn2"/>
    <dgm:cxn modelId="{588F8D7A-0BD5-47A2-BFDB-CC8AFB133119}" type="presParOf" srcId="{8C6F06B4-EBCE-4A79-A59E-A1A58AAFD0A2}" destId="{30C76098-EC71-47C2-B95A-5B8F66CDB95F}" srcOrd="1" destOrd="0" presId="urn:microsoft.com/office/officeart/2005/8/layout/venn2"/>
    <dgm:cxn modelId="{EE826F0D-C043-4682-A62F-B94D64A048A4}" type="presParOf" srcId="{FF26D500-A01B-4DE1-84EC-D9B1719DCF57}" destId="{EDCA4276-6EB8-45A6-834E-07463B5C6D3F}" srcOrd="1" destOrd="0" presId="urn:microsoft.com/office/officeart/2005/8/layout/venn2"/>
    <dgm:cxn modelId="{DDC0557B-98AB-4647-B03F-A0CC0BB4954D}" type="presParOf" srcId="{EDCA4276-6EB8-45A6-834E-07463B5C6D3F}" destId="{9B80E6F2-AB7E-4678-99BA-2B432F66D1A3}" srcOrd="0" destOrd="0" presId="urn:microsoft.com/office/officeart/2005/8/layout/venn2"/>
    <dgm:cxn modelId="{2BE1E9FB-41A4-4DF4-9ECF-87FA07DFECF6}" type="presParOf" srcId="{EDCA4276-6EB8-45A6-834E-07463B5C6D3F}" destId="{3EE617A7-6FAC-4D2C-9F9F-CB6454A0E4F0}" srcOrd="1" destOrd="0" presId="urn:microsoft.com/office/officeart/2005/8/layout/venn2"/>
    <dgm:cxn modelId="{2D11C2AB-89C6-40E7-89AD-5BAEFCBB86B0}" type="presParOf" srcId="{FF26D500-A01B-4DE1-84EC-D9B1719DCF57}" destId="{564BD641-1BD4-42E0-82D4-BB285ECD69DB}" srcOrd="2" destOrd="0" presId="urn:microsoft.com/office/officeart/2005/8/layout/venn2"/>
    <dgm:cxn modelId="{D8536A7D-098C-4E47-87E1-6A63B1114325}" type="presParOf" srcId="{564BD641-1BD4-42E0-82D4-BB285ECD69DB}" destId="{A79F685D-A6A5-4216-B569-A67AFBA286A8}" srcOrd="0" destOrd="0" presId="urn:microsoft.com/office/officeart/2005/8/layout/venn2"/>
    <dgm:cxn modelId="{6B461234-1C28-4826-8E26-7B14845B4AF3}" type="presParOf" srcId="{564BD641-1BD4-42E0-82D4-BB285ECD69DB}" destId="{36363C7A-76A4-4931-B503-27A6B4C567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CFD19-198D-49DF-8D44-8B9EF183FC2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9443539-60C6-43ED-B649-5D1F2FAA6CA8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000000"/>
              </a:solidFill>
            </a:rPr>
            <a:t>수정과 관리의 용이</a:t>
          </a:r>
          <a:endParaRPr lang="ko-KR" altLang="en-US" dirty="0">
            <a:solidFill>
              <a:srgbClr val="000000"/>
            </a:solidFill>
          </a:endParaRPr>
        </a:p>
      </dgm:t>
    </dgm:pt>
    <dgm:pt modelId="{F259FEB4-BFCF-43FB-88A6-607BAF06ED81}" type="parTrans" cxnId="{CC1B4EBF-05F2-4AAD-8046-E987EC2B5477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D2E4DB97-0533-43DE-9882-F0B720DF672C}" type="sibTrans" cxnId="{CC1B4EBF-05F2-4AAD-8046-E987EC2B5477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B738BC66-F402-41B5-B39F-835F5E12EC98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000000"/>
              </a:solidFill>
            </a:rPr>
            <a:t>웹 접근성의 향상</a:t>
          </a:r>
          <a:endParaRPr lang="ko-KR" altLang="en-US" dirty="0">
            <a:solidFill>
              <a:srgbClr val="000000"/>
            </a:solidFill>
          </a:endParaRPr>
        </a:p>
      </dgm:t>
    </dgm:pt>
    <dgm:pt modelId="{68675F7C-80B7-4B2D-89DD-94EF876018D9}" type="parTrans" cxnId="{06137591-D5C1-4191-98E7-997CFC73ED2E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273D6C6A-3A61-4F73-9365-EA1266FDC7EF}" type="sibTrans" cxnId="{06137591-D5C1-4191-98E7-997CFC73ED2E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F2408A79-0BAC-4337-818B-497600F1B81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000000"/>
              </a:solidFill>
            </a:rPr>
            <a:t>검색엔진 최적화</a:t>
          </a:r>
          <a:endParaRPr lang="ko-KR" altLang="en-US" dirty="0">
            <a:solidFill>
              <a:srgbClr val="000000"/>
            </a:solidFill>
          </a:endParaRPr>
        </a:p>
      </dgm:t>
    </dgm:pt>
    <dgm:pt modelId="{7FD5FE66-101A-4905-90CB-1BC23ECC348A}" type="parTrans" cxnId="{D4BF57CB-72D6-46BC-A36B-F451D025CDAD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D23350B8-BC3D-4856-A6DB-1B21421A9858}" type="sibTrans" cxnId="{D4BF57CB-72D6-46BC-A36B-F451D025CDAD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76CFE380-5386-45E7-9314-1C93413394DD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000000"/>
              </a:solidFill>
            </a:rPr>
            <a:t>호환성 제공</a:t>
          </a:r>
          <a:endParaRPr lang="ko-KR" altLang="en-US" dirty="0">
            <a:solidFill>
              <a:srgbClr val="000000"/>
            </a:solidFill>
          </a:endParaRPr>
        </a:p>
      </dgm:t>
    </dgm:pt>
    <dgm:pt modelId="{8FB72877-567E-4060-97EA-748A2F29DA1F}" type="parTrans" cxnId="{9604D3D2-5081-4ADC-8B83-F172E1FC83FB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DB629632-A7D8-4262-8FA0-5786790D8FD7}" type="sibTrans" cxnId="{9604D3D2-5081-4ADC-8B83-F172E1FC83FB}">
      <dgm:prSet/>
      <dgm:spPr/>
      <dgm:t>
        <a:bodyPr/>
        <a:lstStyle/>
        <a:p>
          <a:pPr latinLnBrk="1"/>
          <a:endParaRPr lang="ko-KR" altLang="en-US">
            <a:solidFill>
              <a:srgbClr val="000000"/>
            </a:solidFill>
          </a:endParaRPr>
        </a:p>
      </dgm:t>
    </dgm:pt>
    <dgm:pt modelId="{FEC10E91-9776-48FC-AF1F-083C2541AA3F}" type="pres">
      <dgm:prSet presAssocID="{94FCFD19-198D-49DF-8D44-8B9EF183FC2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5AEE35-F1CD-4CA8-AA24-10FA7AFDE01A}" type="pres">
      <dgm:prSet presAssocID="{09443539-60C6-43ED-B649-5D1F2FAA6CA8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097A2E3A-5485-43AA-89EC-199F623DE250}" type="pres">
      <dgm:prSet presAssocID="{09443539-60C6-43ED-B649-5D1F2FAA6CA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3FAAB59-E12C-4071-858E-25B7DBC9FB7C}" type="pres">
      <dgm:prSet presAssocID="{09443539-60C6-43ED-B649-5D1F2FAA6C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AF8B76-4BA4-4D41-BAA3-C5ED5117C099}" type="pres">
      <dgm:prSet presAssocID="{09443539-60C6-43ED-B649-5D1F2FAA6CA8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D854A7A-1A07-43E1-B05A-5C9B12B128C5}" type="pres">
      <dgm:prSet presAssocID="{09443539-60C6-43ED-B649-5D1F2FAA6CA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BBC228-2B49-433E-906C-643A593B9003}" type="pres">
      <dgm:prSet presAssocID="{D2E4DB97-0533-43DE-9882-F0B720DF672C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D2380EBE-30D9-4C89-A2B7-8A4FDB1884B5}" type="pres">
      <dgm:prSet presAssocID="{B738BC66-F402-41B5-B39F-835F5E12EC98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424E4E8B-B453-42C4-B553-AF4D06152D9D}" type="pres">
      <dgm:prSet presAssocID="{B738BC66-F402-41B5-B39F-835F5E12EC9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1159815-B7A4-47F3-8786-B2A5995A0281}" type="pres">
      <dgm:prSet presAssocID="{B738BC66-F402-41B5-B39F-835F5E12EC9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2F0B2F-250F-4FDD-BE50-786A0E30A890}" type="pres">
      <dgm:prSet presAssocID="{B738BC66-F402-41B5-B39F-835F5E12EC98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3BDFB7A8-3029-4BAC-B712-75B34BE55D82}" type="pres">
      <dgm:prSet presAssocID="{B738BC66-F402-41B5-B39F-835F5E12EC9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5FE16E-4F7A-4D9A-9173-96F0A282891B}" type="pres">
      <dgm:prSet presAssocID="{273D6C6A-3A61-4F73-9365-EA1266FDC7EF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A2041927-A694-41DD-A5D8-527D32295A35}" type="pres">
      <dgm:prSet presAssocID="{F2408A79-0BAC-4337-818B-497600F1B816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00C2B639-F9A2-4D71-BE11-C69B57D58DFB}" type="pres">
      <dgm:prSet presAssocID="{F2408A79-0BAC-4337-818B-497600F1B816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CB86E70-3CB2-4CD9-ADDF-A5995D5AF9EC}" type="pres">
      <dgm:prSet presAssocID="{F2408A79-0BAC-4337-818B-497600F1B8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4A7841-0A60-418D-9509-929C1AA24DC3}" type="pres">
      <dgm:prSet presAssocID="{F2408A79-0BAC-4337-818B-497600F1B816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F763BB9-B794-475B-9B81-FEFE68FC65A6}" type="pres">
      <dgm:prSet presAssocID="{F2408A79-0BAC-4337-818B-497600F1B81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020012-33C8-401F-9846-D8C9F53FA7FD}" type="pres">
      <dgm:prSet presAssocID="{D23350B8-BC3D-4856-A6DB-1B21421A9858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A2DBF998-B730-4184-A4A6-DCC58CE9CAA9}" type="pres">
      <dgm:prSet presAssocID="{76CFE380-5386-45E7-9314-1C93413394DD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7ACDEEF-7DE8-4F2C-AC74-6E4E861762D4}" type="pres">
      <dgm:prSet presAssocID="{76CFE380-5386-45E7-9314-1C93413394DD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A42BB5E-EC13-42B3-93B6-50C21B7B2682}" type="pres">
      <dgm:prSet presAssocID="{76CFE380-5386-45E7-9314-1C93413394D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CB83F-C965-4CF2-B249-7A490664A55E}" type="pres">
      <dgm:prSet presAssocID="{76CFE380-5386-45E7-9314-1C93413394DD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0E08DABF-7767-41E6-82D6-9E68BB6519E0}" type="pres">
      <dgm:prSet presAssocID="{76CFE380-5386-45E7-9314-1C93413394D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A54300-C759-41AC-A828-826C14D55E09}" type="presOf" srcId="{F2408A79-0BAC-4337-818B-497600F1B816}" destId="{9CB86E70-3CB2-4CD9-ADDF-A5995D5AF9EC}" srcOrd="1" destOrd="0" presId="urn:microsoft.com/office/officeart/2005/8/layout/list1"/>
    <dgm:cxn modelId="{D4BF57CB-72D6-46BC-A36B-F451D025CDAD}" srcId="{94FCFD19-198D-49DF-8D44-8B9EF183FC2F}" destId="{F2408A79-0BAC-4337-818B-497600F1B816}" srcOrd="2" destOrd="0" parTransId="{7FD5FE66-101A-4905-90CB-1BC23ECC348A}" sibTransId="{D23350B8-BC3D-4856-A6DB-1B21421A9858}"/>
    <dgm:cxn modelId="{72AD4135-F2EE-44B2-AFCA-78E7DB60094D}" type="presOf" srcId="{09443539-60C6-43ED-B649-5D1F2FAA6CA8}" destId="{43FAAB59-E12C-4071-858E-25B7DBC9FB7C}" srcOrd="1" destOrd="0" presId="urn:microsoft.com/office/officeart/2005/8/layout/list1"/>
    <dgm:cxn modelId="{0B1DCBAB-3A57-4171-A019-D1919664137D}" type="presOf" srcId="{B738BC66-F402-41B5-B39F-835F5E12EC98}" destId="{424E4E8B-B453-42C4-B553-AF4D06152D9D}" srcOrd="0" destOrd="0" presId="urn:microsoft.com/office/officeart/2005/8/layout/list1"/>
    <dgm:cxn modelId="{AEC4E226-C854-4ED9-BC73-3A67882D78C7}" type="presOf" srcId="{09443539-60C6-43ED-B649-5D1F2FAA6CA8}" destId="{097A2E3A-5485-43AA-89EC-199F623DE250}" srcOrd="0" destOrd="0" presId="urn:microsoft.com/office/officeart/2005/8/layout/list1"/>
    <dgm:cxn modelId="{CC1B4EBF-05F2-4AAD-8046-E987EC2B5477}" srcId="{94FCFD19-198D-49DF-8D44-8B9EF183FC2F}" destId="{09443539-60C6-43ED-B649-5D1F2FAA6CA8}" srcOrd="0" destOrd="0" parTransId="{F259FEB4-BFCF-43FB-88A6-607BAF06ED81}" sibTransId="{D2E4DB97-0533-43DE-9882-F0B720DF672C}"/>
    <dgm:cxn modelId="{2293EE5B-9A15-4CFC-AD48-B7A3BA900B5A}" type="presOf" srcId="{B738BC66-F402-41B5-B39F-835F5E12EC98}" destId="{21159815-B7A4-47F3-8786-B2A5995A0281}" srcOrd="1" destOrd="0" presId="urn:microsoft.com/office/officeart/2005/8/layout/list1"/>
    <dgm:cxn modelId="{E7F4E0DD-FDD3-492B-8485-272B5420F2DF}" type="presOf" srcId="{76CFE380-5386-45E7-9314-1C93413394DD}" destId="{87ACDEEF-7DE8-4F2C-AC74-6E4E861762D4}" srcOrd="0" destOrd="0" presId="urn:microsoft.com/office/officeart/2005/8/layout/list1"/>
    <dgm:cxn modelId="{DB036C01-13AE-4616-BBD0-1BC8F5BDF61D}" type="presOf" srcId="{94FCFD19-198D-49DF-8D44-8B9EF183FC2F}" destId="{FEC10E91-9776-48FC-AF1F-083C2541AA3F}" srcOrd="0" destOrd="0" presId="urn:microsoft.com/office/officeart/2005/8/layout/list1"/>
    <dgm:cxn modelId="{9604D3D2-5081-4ADC-8B83-F172E1FC83FB}" srcId="{94FCFD19-198D-49DF-8D44-8B9EF183FC2F}" destId="{76CFE380-5386-45E7-9314-1C93413394DD}" srcOrd="3" destOrd="0" parTransId="{8FB72877-567E-4060-97EA-748A2F29DA1F}" sibTransId="{DB629632-A7D8-4262-8FA0-5786790D8FD7}"/>
    <dgm:cxn modelId="{06137591-D5C1-4191-98E7-997CFC73ED2E}" srcId="{94FCFD19-198D-49DF-8D44-8B9EF183FC2F}" destId="{B738BC66-F402-41B5-B39F-835F5E12EC98}" srcOrd="1" destOrd="0" parTransId="{68675F7C-80B7-4B2D-89DD-94EF876018D9}" sibTransId="{273D6C6A-3A61-4F73-9365-EA1266FDC7EF}"/>
    <dgm:cxn modelId="{3BF6DCAB-C2DA-420F-8B16-77F7A4D3C191}" type="presOf" srcId="{F2408A79-0BAC-4337-818B-497600F1B816}" destId="{00C2B639-F9A2-4D71-BE11-C69B57D58DFB}" srcOrd="0" destOrd="0" presId="urn:microsoft.com/office/officeart/2005/8/layout/list1"/>
    <dgm:cxn modelId="{51E3D4F1-DE4D-463B-8AD4-2FDBA9C314AC}" type="presOf" srcId="{76CFE380-5386-45E7-9314-1C93413394DD}" destId="{2A42BB5E-EC13-42B3-93B6-50C21B7B2682}" srcOrd="1" destOrd="0" presId="urn:microsoft.com/office/officeart/2005/8/layout/list1"/>
    <dgm:cxn modelId="{35E1C4EC-3CCE-41C4-8899-8CC8F0C1D7A2}" type="presParOf" srcId="{FEC10E91-9776-48FC-AF1F-083C2541AA3F}" destId="{425AEE35-F1CD-4CA8-AA24-10FA7AFDE01A}" srcOrd="0" destOrd="0" presId="urn:microsoft.com/office/officeart/2005/8/layout/list1"/>
    <dgm:cxn modelId="{A0EC8192-B8F5-49C7-BFFA-1C8368D71AC3}" type="presParOf" srcId="{425AEE35-F1CD-4CA8-AA24-10FA7AFDE01A}" destId="{097A2E3A-5485-43AA-89EC-199F623DE250}" srcOrd="0" destOrd="0" presId="urn:microsoft.com/office/officeart/2005/8/layout/list1"/>
    <dgm:cxn modelId="{E37BF8E0-0931-4208-97D3-61605075887D}" type="presParOf" srcId="{425AEE35-F1CD-4CA8-AA24-10FA7AFDE01A}" destId="{43FAAB59-E12C-4071-858E-25B7DBC9FB7C}" srcOrd="1" destOrd="0" presId="urn:microsoft.com/office/officeart/2005/8/layout/list1"/>
    <dgm:cxn modelId="{90ED2FED-F4AC-4D9A-85FE-DD97C9870659}" type="presParOf" srcId="{FEC10E91-9776-48FC-AF1F-083C2541AA3F}" destId="{E1AF8B76-4BA4-4D41-BAA3-C5ED5117C099}" srcOrd="1" destOrd="0" presId="urn:microsoft.com/office/officeart/2005/8/layout/list1"/>
    <dgm:cxn modelId="{54B94ACC-0BB7-4C0D-8C89-4D5CCA61EA4F}" type="presParOf" srcId="{FEC10E91-9776-48FC-AF1F-083C2541AA3F}" destId="{AD854A7A-1A07-43E1-B05A-5C9B12B128C5}" srcOrd="2" destOrd="0" presId="urn:microsoft.com/office/officeart/2005/8/layout/list1"/>
    <dgm:cxn modelId="{F3FBDFF9-7E14-4AD7-ABD9-45C072FD0298}" type="presParOf" srcId="{FEC10E91-9776-48FC-AF1F-083C2541AA3F}" destId="{62BBC228-2B49-433E-906C-643A593B9003}" srcOrd="3" destOrd="0" presId="urn:microsoft.com/office/officeart/2005/8/layout/list1"/>
    <dgm:cxn modelId="{974FCC7E-E793-4D3A-BD3E-4E6BAE9F664B}" type="presParOf" srcId="{FEC10E91-9776-48FC-AF1F-083C2541AA3F}" destId="{D2380EBE-30D9-4C89-A2B7-8A4FDB1884B5}" srcOrd="4" destOrd="0" presId="urn:microsoft.com/office/officeart/2005/8/layout/list1"/>
    <dgm:cxn modelId="{9AE13512-A3DA-424B-AD41-04857FFBFD07}" type="presParOf" srcId="{D2380EBE-30D9-4C89-A2B7-8A4FDB1884B5}" destId="{424E4E8B-B453-42C4-B553-AF4D06152D9D}" srcOrd="0" destOrd="0" presId="urn:microsoft.com/office/officeart/2005/8/layout/list1"/>
    <dgm:cxn modelId="{2E0DF6B6-1930-4F4C-9B2F-A8488E7A0866}" type="presParOf" srcId="{D2380EBE-30D9-4C89-A2B7-8A4FDB1884B5}" destId="{21159815-B7A4-47F3-8786-B2A5995A0281}" srcOrd="1" destOrd="0" presId="urn:microsoft.com/office/officeart/2005/8/layout/list1"/>
    <dgm:cxn modelId="{B4F987F0-8CF3-4FCC-9776-D1616675E659}" type="presParOf" srcId="{FEC10E91-9776-48FC-AF1F-083C2541AA3F}" destId="{AD2F0B2F-250F-4FDD-BE50-786A0E30A890}" srcOrd="5" destOrd="0" presId="urn:microsoft.com/office/officeart/2005/8/layout/list1"/>
    <dgm:cxn modelId="{5BC0A234-8347-46CF-B954-4E9A771E1CD1}" type="presParOf" srcId="{FEC10E91-9776-48FC-AF1F-083C2541AA3F}" destId="{3BDFB7A8-3029-4BAC-B712-75B34BE55D82}" srcOrd="6" destOrd="0" presId="urn:microsoft.com/office/officeart/2005/8/layout/list1"/>
    <dgm:cxn modelId="{BE510C1D-A673-49CD-8E74-B5F1B37992EF}" type="presParOf" srcId="{FEC10E91-9776-48FC-AF1F-083C2541AA3F}" destId="{595FE16E-4F7A-4D9A-9173-96F0A282891B}" srcOrd="7" destOrd="0" presId="urn:microsoft.com/office/officeart/2005/8/layout/list1"/>
    <dgm:cxn modelId="{FEC4AB3F-063E-49F3-9722-1DC02FBA2C48}" type="presParOf" srcId="{FEC10E91-9776-48FC-AF1F-083C2541AA3F}" destId="{A2041927-A694-41DD-A5D8-527D32295A35}" srcOrd="8" destOrd="0" presId="urn:microsoft.com/office/officeart/2005/8/layout/list1"/>
    <dgm:cxn modelId="{9D1A7B33-1C36-4854-B048-347670A1E131}" type="presParOf" srcId="{A2041927-A694-41DD-A5D8-527D32295A35}" destId="{00C2B639-F9A2-4D71-BE11-C69B57D58DFB}" srcOrd="0" destOrd="0" presId="urn:microsoft.com/office/officeart/2005/8/layout/list1"/>
    <dgm:cxn modelId="{873070F0-84DA-49E0-9397-3680F1D73A6B}" type="presParOf" srcId="{A2041927-A694-41DD-A5D8-527D32295A35}" destId="{9CB86E70-3CB2-4CD9-ADDF-A5995D5AF9EC}" srcOrd="1" destOrd="0" presId="urn:microsoft.com/office/officeart/2005/8/layout/list1"/>
    <dgm:cxn modelId="{E35C5089-B3A0-4267-8F91-A51DBBC33F7C}" type="presParOf" srcId="{FEC10E91-9776-48FC-AF1F-083C2541AA3F}" destId="{DF4A7841-0A60-418D-9509-929C1AA24DC3}" srcOrd="9" destOrd="0" presId="urn:microsoft.com/office/officeart/2005/8/layout/list1"/>
    <dgm:cxn modelId="{75548EEA-D0E7-4FE8-8A5A-73FA716550FC}" type="presParOf" srcId="{FEC10E91-9776-48FC-AF1F-083C2541AA3F}" destId="{AF763BB9-B794-475B-9B81-FEFE68FC65A6}" srcOrd="10" destOrd="0" presId="urn:microsoft.com/office/officeart/2005/8/layout/list1"/>
    <dgm:cxn modelId="{77FB0A07-1D29-4D75-9FBC-E0058DD7A31C}" type="presParOf" srcId="{FEC10E91-9776-48FC-AF1F-083C2541AA3F}" destId="{9B020012-33C8-401F-9846-D8C9F53FA7FD}" srcOrd="11" destOrd="0" presId="urn:microsoft.com/office/officeart/2005/8/layout/list1"/>
    <dgm:cxn modelId="{C4ADCEF6-B257-465D-91E2-28800FD7B1B5}" type="presParOf" srcId="{FEC10E91-9776-48FC-AF1F-083C2541AA3F}" destId="{A2DBF998-B730-4184-A4A6-DCC58CE9CAA9}" srcOrd="12" destOrd="0" presId="urn:microsoft.com/office/officeart/2005/8/layout/list1"/>
    <dgm:cxn modelId="{D255E99D-5C66-47B4-90AE-28900DA8EBB8}" type="presParOf" srcId="{A2DBF998-B730-4184-A4A6-DCC58CE9CAA9}" destId="{87ACDEEF-7DE8-4F2C-AC74-6E4E861762D4}" srcOrd="0" destOrd="0" presId="urn:microsoft.com/office/officeart/2005/8/layout/list1"/>
    <dgm:cxn modelId="{F0C96A55-78C9-46F2-8076-120F59090D62}" type="presParOf" srcId="{A2DBF998-B730-4184-A4A6-DCC58CE9CAA9}" destId="{2A42BB5E-EC13-42B3-93B6-50C21B7B2682}" srcOrd="1" destOrd="0" presId="urn:microsoft.com/office/officeart/2005/8/layout/list1"/>
    <dgm:cxn modelId="{1ED5B714-1694-4B2C-827F-D63BA8D20017}" type="presParOf" srcId="{FEC10E91-9776-48FC-AF1F-083C2541AA3F}" destId="{6E8CB83F-C965-4CF2-B249-7A490664A55E}" srcOrd="13" destOrd="0" presId="urn:microsoft.com/office/officeart/2005/8/layout/list1"/>
    <dgm:cxn modelId="{A89CBA62-F0AC-4C66-9FCB-BC2824C9F26F}" type="presParOf" srcId="{FEC10E91-9776-48FC-AF1F-083C2541AA3F}" destId="{0E08DABF-7767-41E6-82D6-9E68BB6519E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976672-CEC7-4204-9607-03E860DCC129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DD5A46BF-65EE-451F-80C0-31EA76A1CE27}">
      <dgm:prSet phldrT="[텍스트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2900" dirty="0" smtClean="0">
              <a:solidFill>
                <a:srgbClr val="FF0000"/>
              </a:solidFill>
            </a:rPr>
            <a:t>HTML</a:t>
          </a:r>
          <a:r>
            <a:rPr lang="en-US" altLang="ko-KR" sz="2900" dirty="0" smtClean="0"/>
            <a:t> </a:t>
          </a:r>
        </a:p>
        <a:p>
          <a:pPr latinLnBrk="1"/>
          <a:r>
            <a:rPr lang="en-US" altLang="ko-KR" sz="2400" dirty="0" smtClean="0">
              <a:solidFill>
                <a:srgbClr val="7030A0"/>
              </a:solidFill>
            </a:rPr>
            <a:t>(</a:t>
          </a:r>
          <a:r>
            <a:rPr lang="ko-KR" altLang="en-US" sz="2400" dirty="0" smtClean="0">
              <a:solidFill>
                <a:srgbClr val="7030A0"/>
              </a:solidFill>
            </a:rPr>
            <a:t>구조언어</a:t>
          </a:r>
          <a:r>
            <a:rPr lang="en-US" altLang="ko-KR" sz="2400" dirty="0" smtClean="0">
              <a:solidFill>
                <a:srgbClr val="7030A0"/>
              </a:solidFill>
            </a:rPr>
            <a:t>)</a:t>
          </a:r>
          <a:endParaRPr lang="ko-KR" altLang="en-US" sz="2400" dirty="0">
            <a:solidFill>
              <a:srgbClr val="7030A0"/>
            </a:solidFill>
          </a:endParaRPr>
        </a:p>
      </dgm:t>
    </dgm:pt>
    <dgm:pt modelId="{9E643002-0FC9-4EB6-8686-2F8A17A3F1E4}" type="parTrans" cxnId="{24CA0B61-46D2-46BB-94BC-06C72D68EC76}">
      <dgm:prSet/>
      <dgm:spPr/>
      <dgm:t>
        <a:bodyPr/>
        <a:lstStyle/>
        <a:p>
          <a:pPr latinLnBrk="1"/>
          <a:endParaRPr lang="ko-KR" altLang="en-US"/>
        </a:p>
      </dgm:t>
    </dgm:pt>
    <dgm:pt modelId="{4685550B-833B-4FCB-AF6C-5E334B712D40}" type="sibTrans" cxnId="{24CA0B61-46D2-46BB-94BC-06C72D68EC76}">
      <dgm:prSet/>
      <dgm:spPr/>
      <dgm:t>
        <a:bodyPr/>
        <a:lstStyle/>
        <a:p>
          <a:pPr latinLnBrk="1"/>
          <a:endParaRPr lang="ko-KR" altLang="en-US"/>
        </a:p>
      </dgm:t>
    </dgm:pt>
    <dgm:pt modelId="{A2CEF1BC-FEDC-4B2F-9515-D21F159CDBC0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3400" dirty="0" smtClean="0">
              <a:solidFill>
                <a:srgbClr val="FF0000"/>
              </a:solidFill>
            </a:rPr>
            <a:t>CSS</a:t>
          </a:r>
          <a:r>
            <a:rPr lang="en-US" altLang="ko-KR" sz="3400" dirty="0" smtClean="0"/>
            <a:t> </a:t>
          </a:r>
        </a:p>
        <a:p>
          <a:pPr latinLnBrk="1"/>
          <a:r>
            <a:rPr lang="en-US" altLang="ko-KR" sz="2800" dirty="0" smtClean="0">
              <a:solidFill>
                <a:srgbClr val="7030A0"/>
              </a:solidFill>
            </a:rPr>
            <a:t>(</a:t>
          </a:r>
          <a:r>
            <a:rPr lang="ko-KR" altLang="en-US" sz="2800" dirty="0" smtClean="0">
              <a:solidFill>
                <a:srgbClr val="7030A0"/>
              </a:solidFill>
            </a:rPr>
            <a:t>표현언어</a:t>
          </a:r>
          <a:r>
            <a:rPr lang="en-US" altLang="ko-KR" sz="2800" dirty="0" smtClean="0">
              <a:solidFill>
                <a:srgbClr val="7030A0"/>
              </a:solidFill>
            </a:rPr>
            <a:t>)</a:t>
          </a:r>
          <a:endParaRPr lang="ko-KR" altLang="en-US" sz="2800" dirty="0">
            <a:solidFill>
              <a:srgbClr val="7030A0"/>
            </a:solidFill>
          </a:endParaRPr>
        </a:p>
      </dgm:t>
    </dgm:pt>
    <dgm:pt modelId="{CD74C48C-6D82-4260-BE03-F47BC8F96DC3}" type="parTrans" cxnId="{70DBBF89-E46B-4A37-B456-D27AEC569194}">
      <dgm:prSet/>
      <dgm:spPr/>
      <dgm:t>
        <a:bodyPr/>
        <a:lstStyle/>
        <a:p>
          <a:pPr latinLnBrk="1"/>
          <a:endParaRPr lang="ko-KR" altLang="en-US"/>
        </a:p>
      </dgm:t>
    </dgm:pt>
    <dgm:pt modelId="{318B7F90-6226-4DBF-AFDB-9D456EFD2EE8}" type="sibTrans" cxnId="{70DBBF89-E46B-4A37-B456-D27AEC569194}">
      <dgm:prSet/>
      <dgm:spPr/>
      <dgm:t>
        <a:bodyPr/>
        <a:lstStyle/>
        <a:p>
          <a:pPr latinLnBrk="1"/>
          <a:endParaRPr lang="ko-KR" altLang="en-US"/>
        </a:p>
      </dgm:t>
    </dgm:pt>
    <dgm:pt modelId="{9718076E-1690-4E77-A150-A30EDEC6D66D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sz="2400" dirty="0" smtClean="0">
              <a:solidFill>
                <a:srgbClr val="FF0000"/>
              </a:solidFill>
            </a:rPr>
            <a:t>JavaScript</a:t>
          </a:r>
        </a:p>
        <a:p>
          <a:pPr latinLnBrk="1"/>
          <a:r>
            <a:rPr lang="en-US" altLang="ko-KR" sz="3200" dirty="0" smtClean="0"/>
            <a:t> </a:t>
          </a:r>
          <a:r>
            <a:rPr lang="en-US" altLang="ko-KR" sz="2400" dirty="0" smtClean="0">
              <a:solidFill>
                <a:srgbClr val="7030A0"/>
              </a:solidFill>
            </a:rPr>
            <a:t>(</a:t>
          </a:r>
          <a:r>
            <a:rPr lang="ko-KR" altLang="en-US" sz="2400" dirty="0" smtClean="0">
              <a:solidFill>
                <a:srgbClr val="7030A0"/>
              </a:solidFill>
            </a:rPr>
            <a:t>동작언어</a:t>
          </a:r>
          <a:r>
            <a:rPr lang="en-US" altLang="ko-KR" sz="2400" dirty="0" smtClean="0">
              <a:solidFill>
                <a:srgbClr val="7030A0"/>
              </a:solidFill>
            </a:rPr>
            <a:t>)</a:t>
          </a:r>
          <a:endParaRPr lang="ko-KR" altLang="en-US" sz="2400" dirty="0">
            <a:solidFill>
              <a:srgbClr val="7030A0"/>
            </a:solidFill>
          </a:endParaRPr>
        </a:p>
      </dgm:t>
    </dgm:pt>
    <dgm:pt modelId="{763D8B3D-93C8-4B1A-AEB4-4654AE9CC48F}" type="parTrans" cxnId="{25028290-AF1B-4C0E-824E-96621D78FFF3}">
      <dgm:prSet/>
      <dgm:spPr/>
      <dgm:t>
        <a:bodyPr/>
        <a:lstStyle/>
        <a:p>
          <a:pPr latinLnBrk="1"/>
          <a:endParaRPr lang="ko-KR" altLang="en-US"/>
        </a:p>
      </dgm:t>
    </dgm:pt>
    <dgm:pt modelId="{446BA2F7-7DF3-4D77-83BF-B0953A8FDCC8}" type="sibTrans" cxnId="{25028290-AF1B-4C0E-824E-96621D78FFF3}">
      <dgm:prSet/>
      <dgm:spPr/>
      <dgm:t>
        <a:bodyPr/>
        <a:lstStyle/>
        <a:p>
          <a:pPr latinLnBrk="1"/>
          <a:endParaRPr lang="ko-KR" altLang="en-US"/>
        </a:p>
      </dgm:t>
    </dgm:pt>
    <dgm:pt modelId="{7A2ACBEB-9B79-4049-ACC4-ACE8AECB068F}" type="pres">
      <dgm:prSet presAssocID="{F9976672-CEC7-4204-9607-03E860DCC129}" presName="compositeShape" presStyleCnt="0">
        <dgm:presLayoutVars>
          <dgm:chMax val="7"/>
          <dgm:dir/>
          <dgm:resizeHandles val="exact"/>
        </dgm:presLayoutVars>
      </dgm:prSet>
      <dgm:spPr/>
    </dgm:pt>
    <dgm:pt modelId="{1E2E8184-A05B-425E-BC03-96446DDDE9AB}" type="pres">
      <dgm:prSet presAssocID="{F9976672-CEC7-4204-9607-03E860DCC129}" presName="wedg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56F2E66-EFEE-4785-93AE-C945AE0D3CD3}" type="pres">
      <dgm:prSet presAssocID="{F9976672-CEC7-4204-9607-03E860DCC12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5F3BF1-8DA1-4AB8-B613-F9BE19BBC82D}" type="pres">
      <dgm:prSet presAssocID="{F9976672-CEC7-4204-9607-03E860DCC129}" presName="wedge2" presStyleLbl="node1" presStyleIdx="1" presStyleCnt="3" custLinFactNeighborX="2852" custLinFactNeighborY="929"/>
      <dgm:spPr/>
      <dgm:t>
        <a:bodyPr/>
        <a:lstStyle/>
        <a:p>
          <a:pPr latinLnBrk="1"/>
          <a:endParaRPr lang="ko-KR" altLang="en-US"/>
        </a:p>
      </dgm:t>
    </dgm:pt>
    <dgm:pt modelId="{0FEBEE0D-1CBF-4F3C-A981-BE901DC6C820}" type="pres">
      <dgm:prSet presAssocID="{F9976672-CEC7-4204-9607-03E860DCC12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F12D2F-1664-40DE-B27F-D3C2B3099681}" type="pres">
      <dgm:prSet presAssocID="{F9976672-CEC7-4204-9607-03E860DCC129}" presName="wedge3" presStyleLbl="node1" presStyleIdx="2" presStyleCnt="3" custScaleX="102632" custScaleY="102719"/>
      <dgm:spPr/>
      <dgm:t>
        <a:bodyPr/>
        <a:lstStyle/>
        <a:p>
          <a:pPr latinLnBrk="1"/>
          <a:endParaRPr lang="ko-KR" altLang="en-US"/>
        </a:p>
      </dgm:t>
    </dgm:pt>
    <dgm:pt modelId="{CED04744-D4A7-49FC-9BE4-099D645F3356}" type="pres">
      <dgm:prSet presAssocID="{F9976672-CEC7-4204-9607-03E860DCC12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E5F9BD-39CD-4FD4-856E-690685C6B929}" type="presOf" srcId="{DD5A46BF-65EE-451F-80C0-31EA76A1CE27}" destId="{756F2E66-EFEE-4785-93AE-C945AE0D3CD3}" srcOrd="1" destOrd="0" presId="urn:microsoft.com/office/officeart/2005/8/layout/chart3"/>
    <dgm:cxn modelId="{5F23E0B2-E21F-4A40-9B49-EF9CB8D0AFE9}" type="presOf" srcId="{9718076E-1690-4E77-A150-A30EDEC6D66D}" destId="{B3F12D2F-1664-40DE-B27F-D3C2B3099681}" srcOrd="0" destOrd="0" presId="urn:microsoft.com/office/officeart/2005/8/layout/chart3"/>
    <dgm:cxn modelId="{3531F929-7E83-4D44-8106-6B7BCAFE29B3}" type="presOf" srcId="{A2CEF1BC-FEDC-4B2F-9515-D21F159CDBC0}" destId="{0FEBEE0D-1CBF-4F3C-A981-BE901DC6C820}" srcOrd="1" destOrd="0" presId="urn:microsoft.com/office/officeart/2005/8/layout/chart3"/>
    <dgm:cxn modelId="{24CA0B61-46D2-46BB-94BC-06C72D68EC76}" srcId="{F9976672-CEC7-4204-9607-03E860DCC129}" destId="{DD5A46BF-65EE-451F-80C0-31EA76A1CE27}" srcOrd="0" destOrd="0" parTransId="{9E643002-0FC9-4EB6-8686-2F8A17A3F1E4}" sibTransId="{4685550B-833B-4FCB-AF6C-5E334B712D40}"/>
    <dgm:cxn modelId="{43ED8E29-5406-4E20-B5D2-023461DED32D}" type="presOf" srcId="{A2CEF1BC-FEDC-4B2F-9515-D21F159CDBC0}" destId="{F65F3BF1-8DA1-4AB8-B613-F9BE19BBC82D}" srcOrd="0" destOrd="0" presId="urn:microsoft.com/office/officeart/2005/8/layout/chart3"/>
    <dgm:cxn modelId="{F0822C4E-7EF8-4497-9B5A-23506A1A77FC}" type="presOf" srcId="{DD5A46BF-65EE-451F-80C0-31EA76A1CE27}" destId="{1E2E8184-A05B-425E-BC03-96446DDDE9AB}" srcOrd="0" destOrd="0" presId="urn:microsoft.com/office/officeart/2005/8/layout/chart3"/>
    <dgm:cxn modelId="{25028290-AF1B-4C0E-824E-96621D78FFF3}" srcId="{F9976672-CEC7-4204-9607-03E860DCC129}" destId="{9718076E-1690-4E77-A150-A30EDEC6D66D}" srcOrd="2" destOrd="0" parTransId="{763D8B3D-93C8-4B1A-AEB4-4654AE9CC48F}" sibTransId="{446BA2F7-7DF3-4D77-83BF-B0953A8FDCC8}"/>
    <dgm:cxn modelId="{D39FFD70-C031-4973-9DB1-B073F67024EF}" type="presOf" srcId="{F9976672-CEC7-4204-9607-03E860DCC129}" destId="{7A2ACBEB-9B79-4049-ACC4-ACE8AECB068F}" srcOrd="0" destOrd="0" presId="urn:microsoft.com/office/officeart/2005/8/layout/chart3"/>
    <dgm:cxn modelId="{70DBBF89-E46B-4A37-B456-D27AEC569194}" srcId="{F9976672-CEC7-4204-9607-03E860DCC129}" destId="{A2CEF1BC-FEDC-4B2F-9515-D21F159CDBC0}" srcOrd="1" destOrd="0" parTransId="{CD74C48C-6D82-4260-BE03-F47BC8F96DC3}" sibTransId="{318B7F90-6226-4DBF-AFDB-9D456EFD2EE8}"/>
    <dgm:cxn modelId="{BEDAFE6B-2D57-4F87-9C68-9E9DFE3033DD}" type="presOf" srcId="{9718076E-1690-4E77-A150-A30EDEC6D66D}" destId="{CED04744-D4A7-49FC-9BE4-099D645F3356}" srcOrd="1" destOrd="0" presId="urn:microsoft.com/office/officeart/2005/8/layout/chart3"/>
    <dgm:cxn modelId="{2201E859-5770-4771-8BE4-2A16F4E0AA9F}" type="presParOf" srcId="{7A2ACBEB-9B79-4049-ACC4-ACE8AECB068F}" destId="{1E2E8184-A05B-425E-BC03-96446DDDE9AB}" srcOrd="0" destOrd="0" presId="urn:microsoft.com/office/officeart/2005/8/layout/chart3"/>
    <dgm:cxn modelId="{2D8C1CB2-4E9D-4B55-8F58-B0A2E912BB39}" type="presParOf" srcId="{7A2ACBEB-9B79-4049-ACC4-ACE8AECB068F}" destId="{756F2E66-EFEE-4785-93AE-C945AE0D3CD3}" srcOrd="1" destOrd="0" presId="urn:microsoft.com/office/officeart/2005/8/layout/chart3"/>
    <dgm:cxn modelId="{D5471E7D-F9BB-4033-886F-DD520B0A57E8}" type="presParOf" srcId="{7A2ACBEB-9B79-4049-ACC4-ACE8AECB068F}" destId="{F65F3BF1-8DA1-4AB8-B613-F9BE19BBC82D}" srcOrd="2" destOrd="0" presId="urn:microsoft.com/office/officeart/2005/8/layout/chart3"/>
    <dgm:cxn modelId="{B45F9159-F386-4876-B03A-8D73B32CB95D}" type="presParOf" srcId="{7A2ACBEB-9B79-4049-ACC4-ACE8AECB068F}" destId="{0FEBEE0D-1CBF-4F3C-A981-BE901DC6C820}" srcOrd="3" destOrd="0" presId="urn:microsoft.com/office/officeart/2005/8/layout/chart3"/>
    <dgm:cxn modelId="{D593A354-2801-4B29-B064-E80F9C26FC12}" type="presParOf" srcId="{7A2ACBEB-9B79-4049-ACC4-ACE8AECB068F}" destId="{B3F12D2F-1664-40DE-B27F-D3C2B3099681}" srcOrd="4" destOrd="0" presId="urn:microsoft.com/office/officeart/2005/8/layout/chart3"/>
    <dgm:cxn modelId="{1ED2C422-5396-4B0D-A82E-206F20280546}" type="presParOf" srcId="{7A2ACBEB-9B79-4049-ACC4-ACE8AECB068F}" destId="{CED04744-D4A7-49FC-9BE4-099D645F335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F2CF4D-B6FA-4FA1-A3C2-CDF4870B006C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8CB626-612E-4B9B-B8F8-8C154FBC8F02}">
      <dgm:prSet phldrT="[텍스트]"/>
      <dgm:spPr/>
      <dgm:t>
        <a:bodyPr/>
        <a:lstStyle/>
        <a:p>
          <a:pPr latinLnBrk="1"/>
          <a:r>
            <a:rPr lang="ko-KR" dirty="0" smtClean="0"/>
            <a:t>요소</a:t>
          </a:r>
          <a:endParaRPr lang="en-US" altLang="ko-KR" dirty="0" smtClean="0"/>
        </a:p>
        <a:p>
          <a:pPr latinLnBrk="1"/>
          <a:r>
            <a:rPr lang="en-US" dirty="0" smtClean="0"/>
            <a:t>(element)</a:t>
          </a:r>
          <a:endParaRPr lang="ko-KR" altLang="en-US" dirty="0"/>
        </a:p>
      </dgm:t>
    </dgm:pt>
    <dgm:pt modelId="{89F3CABF-534C-486E-82E3-C3E6C445281E}" type="parTrans" cxnId="{71EC9108-A7D8-4701-B184-7BDF05C1117F}">
      <dgm:prSet/>
      <dgm:spPr/>
      <dgm:t>
        <a:bodyPr/>
        <a:lstStyle/>
        <a:p>
          <a:pPr latinLnBrk="1"/>
          <a:endParaRPr lang="ko-KR" altLang="en-US"/>
        </a:p>
      </dgm:t>
    </dgm:pt>
    <dgm:pt modelId="{9D464904-5AE2-4E98-B81C-C0D816098342}" type="sibTrans" cxnId="{71EC9108-A7D8-4701-B184-7BDF05C1117F}">
      <dgm:prSet/>
      <dgm:spPr/>
      <dgm:t>
        <a:bodyPr/>
        <a:lstStyle/>
        <a:p>
          <a:pPr latinLnBrk="1"/>
          <a:endParaRPr lang="ko-KR" altLang="en-US"/>
        </a:p>
      </dgm:t>
    </dgm:pt>
    <dgm:pt modelId="{5319E21C-117E-480A-8814-CBEE6F44169B}">
      <dgm:prSet phldrT="[텍스트]"/>
      <dgm:spPr/>
      <dgm:t>
        <a:bodyPr/>
        <a:lstStyle/>
        <a:p>
          <a:pPr latinLnBrk="1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&lt;</a:t>
          </a:r>
          <a:r>
            <a: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&gt;&lt;</a:t>
          </a:r>
          <a:r>
            <a: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href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=”#” /&gt;&lt;/p&gt;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D39A79-086B-46C1-AA5F-9C6C9872D7E6}" type="parTrans" cxnId="{9A036215-231E-482C-B1C9-5B6043B935D8}">
      <dgm:prSet/>
      <dgm:spPr/>
      <dgm:t>
        <a:bodyPr/>
        <a:lstStyle/>
        <a:p>
          <a:pPr latinLnBrk="1"/>
          <a:endParaRPr lang="ko-KR" altLang="en-US"/>
        </a:p>
      </dgm:t>
    </dgm:pt>
    <dgm:pt modelId="{70924FE3-6AA7-4D94-8295-513C0C2606C8}" type="sibTrans" cxnId="{9A036215-231E-482C-B1C9-5B6043B935D8}">
      <dgm:prSet/>
      <dgm:spPr/>
      <dgm:t>
        <a:bodyPr/>
        <a:lstStyle/>
        <a:p>
          <a:pPr latinLnBrk="1"/>
          <a:endParaRPr lang="ko-KR" altLang="en-US"/>
        </a:p>
      </dgm:t>
    </dgm:pt>
    <dgm:pt modelId="{500C952B-D202-4D83-A0C9-F185C892C028}">
      <dgm:prSet phldrT="[텍스트]"/>
      <dgm:spPr/>
      <dgm:t>
        <a:bodyPr/>
        <a:lstStyle/>
        <a:p>
          <a:pPr latinLnBrk="1"/>
          <a:r>
            <a:rPr lang="ko-KR" dirty="0" smtClean="0"/>
            <a:t>속성</a:t>
          </a:r>
          <a:endParaRPr lang="en-US" altLang="ko-KR" dirty="0" smtClean="0"/>
        </a:p>
        <a:p>
          <a:pPr latinLnBrk="1"/>
          <a:r>
            <a:rPr lang="en-US" dirty="0" smtClean="0"/>
            <a:t>(attribute)</a:t>
          </a:r>
          <a:endParaRPr lang="ko-KR" altLang="en-US" dirty="0"/>
        </a:p>
      </dgm:t>
    </dgm:pt>
    <dgm:pt modelId="{ABB0F78B-DFC4-4D0E-B815-4902B344860A}" type="parTrans" cxnId="{A5868762-2A94-4F90-BA42-659756AE6911}">
      <dgm:prSet/>
      <dgm:spPr/>
      <dgm:t>
        <a:bodyPr/>
        <a:lstStyle/>
        <a:p>
          <a:pPr latinLnBrk="1"/>
          <a:endParaRPr lang="ko-KR" altLang="en-US"/>
        </a:p>
      </dgm:t>
    </dgm:pt>
    <dgm:pt modelId="{83AA4EA4-0AC8-46D8-92FF-D46AE82EE07F}" type="sibTrans" cxnId="{A5868762-2A94-4F90-BA42-659756AE6911}">
      <dgm:prSet/>
      <dgm:spPr/>
      <dgm:t>
        <a:bodyPr/>
        <a:lstStyle/>
        <a:p>
          <a:pPr latinLnBrk="1"/>
          <a:endParaRPr lang="ko-KR" altLang="en-US"/>
        </a:p>
      </dgm:t>
    </dgm:pt>
    <dgm:pt modelId="{5E4611E0-2B29-4979-BCD6-CBBEC03D7062}">
      <dgm:prSet phldrT="[텍스트]"/>
      <dgm:spPr/>
      <dgm:t>
        <a:bodyPr/>
        <a:lstStyle/>
        <a:p>
          <a:pPr latinLnBrk="1"/>
          <a:r>
            <a:rPr lang="en-US" dirty="0" smtClean="0"/>
            <a:t>&lt;p </a:t>
          </a:r>
          <a:r>
            <a:rPr lang="en-US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u="none" dirty="0" smtClean="0">
              <a:effectLst/>
            </a:rPr>
            <a:t>=”</a:t>
          </a:r>
          <a:r>
            <a:rPr lang="ko-KR" u="none" dirty="0" smtClean="0">
              <a:effectLst/>
            </a:rPr>
            <a:t>아이디</a:t>
          </a:r>
          <a:r>
            <a:rPr lang="en-US" u="none" dirty="0" smtClean="0">
              <a:effectLst/>
            </a:rPr>
            <a:t>” </a:t>
          </a:r>
          <a:r>
            <a: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</a:t>
          </a:r>
          <a:r>
            <a:rPr lang="en-US" dirty="0" smtClean="0"/>
            <a:t>=”</a:t>
          </a:r>
          <a:r>
            <a:rPr lang="ko-KR" dirty="0" smtClean="0"/>
            <a:t>클래스</a:t>
          </a:r>
          <a:r>
            <a:rPr lang="en-US" dirty="0" smtClean="0"/>
            <a:t>” </a:t>
          </a:r>
          <a:r>
            <a: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title</a:t>
          </a:r>
          <a:r>
            <a:rPr lang="en-US" dirty="0" smtClean="0"/>
            <a:t>=”</a:t>
          </a:r>
          <a:r>
            <a:rPr lang="ko-KR" dirty="0" smtClean="0"/>
            <a:t>제목</a:t>
          </a:r>
          <a:r>
            <a:rPr lang="en-US" dirty="0" smtClean="0"/>
            <a:t>”&gt;</a:t>
          </a:r>
          <a:r>
            <a:rPr lang="ko-KR" dirty="0" smtClean="0"/>
            <a:t>문장</a:t>
          </a:r>
          <a:r>
            <a:rPr lang="en-US" dirty="0" smtClean="0"/>
            <a:t>&lt;/p&gt;</a:t>
          </a:r>
          <a:endParaRPr lang="ko-KR" altLang="en-US" dirty="0"/>
        </a:p>
      </dgm:t>
    </dgm:pt>
    <dgm:pt modelId="{05A33B3F-9863-45B9-AEA2-55EBDB9AC319}" type="parTrans" cxnId="{F2FBF9BB-5528-4626-B523-74DE64732455}">
      <dgm:prSet/>
      <dgm:spPr/>
      <dgm:t>
        <a:bodyPr/>
        <a:lstStyle/>
        <a:p>
          <a:pPr latinLnBrk="1"/>
          <a:endParaRPr lang="ko-KR" altLang="en-US"/>
        </a:p>
      </dgm:t>
    </dgm:pt>
    <dgm:pt modelId="{4359E9BB-F12B-4F39-A1AE-92ABCDA33745}" type="sibTrans" cxnId="{F2FBF9BB-5528-4626-B523-74DE64732455}">
      <dgm:prSet/>
      <dgm:spPr/>
      <dgm:t>
        <a:bodyPr/>
        <a:lstStyle/>
        <a:p>
          <a:pPr latinLnBrk="1"/>
          <a:endParaRPr lang="ko-KR" altLang="en-US"/>
        </a:p>
      </dgm:t>
    </dgm:pt>
    <dgm:pt modelId="{BA48ED03-4AD4-49E1-8E89-EA29E94F7630}">
      <dgm:prSet phldrT="[텍스트]"/>
      <dgm:spPr/>
      <dgm:t>
        <a:bodyPr/>
        <a:lstStyle/>
        <a:p>
          <a:pPr latinLnBrk="1"/>
          <a:r>
            <a:rPr lang="ko-KR" dirty="0" smtClean="0"/>
            <a:t>값</a:t>
          </a:r>
          <a:endParaRPr lang="en-US" altLang="ko-KR" dirty="0" smtClean="0"/>
        </a:p>
        <a:p>
          <a:pPr latinLnBrk="1"/>
          <a:r>
            <a:rPr lang="en-US" dirty="0" smtClean="0"/>
            <a:t>(value)</a:t>
          </a:r>
          <a:endParaRPr lang="ko-KR" altLang="en-US" dirty="0"/>
        </a:p>
      </dgm:t>
    </dgm:pt>
    <dgm:pt modelId="{8307AA82-4A8A-476F-82EE-2BE904C2185E}" type="parTrans" cxnId="{74676940-3E9F-486D-82DA-CB49A4E0940B}">
      <dgm:prSet/>
      <dgm:spPr/>
      <dgm:t>
        <a:bodyPr/>
        <a:lstStyle/>
        <a:p>
          <a:pPr latinLnBrk="1"/>
          <a:endParaRPr lang="ko-KR" altLang="en-US"/>
        </a:p>
      </dgm:t>
    </dgm:pt>
    <dgm:pt modelId="{581C5FB0-6203-4D14-AA15-3C61C73C429C}" type="sibTrans" cxnId="{74676940-3E9F-486D-82DA-CB49A4E0940B}">
      <dgm:prSet/>
      <dgm:spPr/>
      <dgm:t>
        <a:bodyPr/>
        <a:lstStyle/>
        <a:p>
          <a:pPr latinLnBrk="1"/>
          <a:endParaRPr lang="ko-KR" altLang="en-US"/>
        </a:p>
      </dgm:t>
    </dgm:pt>
    <dgm:pt modelId="{0DCD177C-A307-41F8-887C-0F03DAB8E93D}">
      <dgm:prSet phldrT="[텍스트]"/>
      <dgm:spPr/>
      <dgm:t>
        <a:bodyPr/>
        <a:lstStyle/>
        <a:p>
          <a:pPr latinLnBrk="1"/>
          <a:r>
            <a:rPr lang="en-US" dirty="0" smtClean="0"/>
            <a:t>&lt;p id=”</a:t>
          </a:r>
          <a:r>
            <a:rPr lang="ko-KR" b="1" i="0" dirty="0" smtClean="0">
              <a:solidFill>
                <a:srgbClr val="FF0000"/>
              </a:solidFill>
              <a:effectLst/>
            </a:rPr>
            <a:t>아이디</a:t>
          </a:r>
          <a:r>
            <a:rPr lang="en-US" dirty="0" smtClean="0"/>
            <a:t>” class=”</a:t>
          </a:r>
          <a:r>
            <a:rPr lang="ko-KR" b="1" i="0" dirty="0" smtClean="0">
              <a:solidFill>
                <a:srgbClr val="FF0000"/>
              </a:solidFill>
              <a:effectLst/>
            </a:rPr>
            <a:t>클래스</a:t>
          </a:r>
          <a:r>
            <a:rPr lang="en-US" dirty="0" smtClean="0"/>
            <a:t>” title=”</a:t>
          </a:r>
          <a:r>
            <a:rPr lang="ko-KR" b="1" i="0" dirty="0" smtClean="0">
              <a:solidFill>
                <a:srgbClr val="FF0000"/>
              </a:solidFill>
              <a:effectLst/>
            </a:rPr>
            <a:t>제목</a:t>
          </a:r>
          <a:r>
            <a:rPr lang="en-US" dirty="0" smtClean="0"/>
            <a:t>”&gt;</a:t>
          </a:r>
          <a:r>
            <a:rPr lang="ko-KR" dirty="0" smtClean="0"/>
            <a:t>문장</a:t>
          </a:r>
          <a:r>
            <a:rPr lang="en-US" dirty="0" smtClean="0"/>
            <a:t>&lt;/p&gt;</a:t>
          </a:r>
          <a:endParaRPr lang="ko-KR" altLang="en-US" dirty="0"/>
        </a:p>
      </dgm:t>
    </dgm:pt>
    <dgm:pt modelId="{ECA5B4F5-66F8-46D9-8975-EA0E264E38BC}" type="parTrans" cxnId="{55EF1B02-DDD4-40F0-992F-4B93D4E8CC2C}">
      <dgm:prSet/>
      <dgm:spPr/>
      <dgm:t>
        <a:bodyPr/>
        <a:lstStyle/>
        <a:p>
          <a:pPr latinLnBrk="1"/>
          <a:endParaRPr lang="ko-KR" altLang="en-US"/>
        </a:p>
      </dgm:t>
    </dgm:pt>
    <dgm:pt modelId="{77E920FF-DCE7-45CD-A7F2-CE88070EAD45}" type="sibTrans" cxnId="{55EF1B02-DDD4-40F0-992F-4B93D4E8CC2C}">
      <dgm:prSet/>
      <dgm:spPr/>
      <dgm:t>
        <a:bodyPr/>
        <a:lstStyle/>
        <a:p>
          <a:pPr latinLnBrk="1"/>
          <a:endParaRPr lang="ko-KR" altLang="en-US"/>
        </a:p>
      </dgm:t>
    </dgm:pt>
    <dgm:pt modelId="{926224E7-A435-4A2F-A8B1-A24F88265A37}" type="pres">
      <dgm:prSet presAssocID="{3AF2CF4D-B6FA-4FA1-A3C2-CDF4870B00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B3DF53-4DE1-404D-9605-DDEE9C6ACB26}" type="pres">
      <dgm:prSet presAssocID="{6D8CB626-612E-4B9B-B8F8-8C154FBC8F02}" presName="linNode" presStyleCnt="0"/>
      <dgm:spPr/>
    </dgm:pt>
    <dgm:pt modelId="{33DF6679-3DDF-483C-858B-DCD98A1E97C6}" type="pres">
      <dgm:prSet presAssocID="{6D8CB626-612E-4B9B-B8F8-8C154FBC8F0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1463E-5A09-4FBD-9AB7-F7F45DD88847}" type="pres">
      <dgm:prSet presAssocID="{6D8CB626-612E-4B9B-B8F8-8C154FBC8F0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FC3C06-9B54-4C56-BD9E-64BA0658AAA6}" type="pres">
      <dgm:prSet presAssocID="{9D464904-5AE2-4E98-B81C-C0D816098342}" presName="sp" presStyleCnt="0"/>
      <dgm:spPr/>
    </dgm:pt>
    <dgm:pt modelId="{F630534A-88E2-47E5-ACEE-767A25A2EBB1}" type="pres">
      <dgm:prSet presAssocID="{500C952B-D202-4D83-A0C9-F185C892C028}" presName="linNode" presStyleCnt="0"/>
      <dgm:spPr/>
    </dgm:pt>
    <dgm:pt modelId="{292E75CD-EAFA-4C67-BE65-69E8D51A701A}" type="pres">
      <dgm:prSet presAssocID="{500C952B-D202-4D83-A0C9-F185C892C0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A15DA-C4FC-4712-962A-DD5FA052CE82}" type="pres">
      <dgm:prSet presAssocID="{500C952B-D202-4D83-A0C9-F185C892C02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982C2B-FB74-4C10-92B8-9C4DBCD7275C}" type="pres">
      <dgm:prSet presAssocID="{83AA4EA4-0AC8-46D8-92FF-D46AE82EE07F}" presName="sp" presStyleCnt="0"/>
      <dgm:spPr/>
    </dgm:pt>
    <dgm:pt modelId="{BE4648B2-82D6-42E6-A88A-D98D7B0C99D0}" type="pres">
      <dgm:prSet presAssocID="{BA48ED03-4AD4-49E1-8E89-EA29E94F7630}" presName="linNode" presStyleCnt="0"/>
      <dgm:spPr/>
    </dgm:pt>
    <dgm:pt modelId="{2259F13C-DCE5-42E2-93C9-5A4EC15F7553}" type="pres">
      <dgm:prSet presAssocID="{BA48ED03-4AD4-49E1-8E89-EA29E94F763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2BA10C-5A60-41AC-9906-16406CC71EA8}" type="pres">
      <dgm:prSet presAssocID="{BA48ED03-4AD4-49E1-8E89-EA29E94F763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FBF9BB-5528-4626-B523-74DE64732455}" srcId="{500C952B-D202-4D83-A0C9-F185C892C028}" destId="{5E4611E0-2B29-4979-BCD6-CBBEC03D7062}" srcOrd="0" destOrd="0" parTransId="{05A33B3F-9863-45B9-AEA2-55EBDB9AC319}" sibTransId="{4359E9BB-F12B-4F39-A1AE-92ABCDA33745}"/>
    <dgm:cxn modelId="{91348595-90B1-4841-B804-13D0658C5635}" type="presOf" srcId="{BA48ED03-4AD4-49E1-8E89-EA29E94F7630}" destId="{2259F13C-DCE5-42E2-93C9-5A4EC15F7553}" srcOrd="0" destOrd="0" presId="urn:microsoft.com/office/officeart/2005/8/layout/vList5"/>
    <dgm:cxn modelId="{55EF1B02-DDD4-40F0-992F-4B93D4E8CC2C}" srcId="{BA48ED03-4AD4-49E1-8E89-EA29E94F7630}" destId="{0DCD177C-A307-41F8-887C-0F03DAB8E93D}" srcOrd="0" destOrd="0" parTransId="{ECA5B4F5-66F8-46D9-8975-EA0E264E38BC}" sibTransId="{77E920FF-DCE7-45CD-A7F2-CE88070EAD45}"/>
    <dgm:cxn modelId="{6CB37A14-9EF1-47D1-89C4-F5F0DBE9201D}" type="presOf" srcId="{5319E21C-117E-480A-8814-CBEE6F44169B}" destId="{3E81463E-5A09-4FBD-9AB7-F7F45DD88847}" srcOrd="0" destOrd="0" presId="urn:microsoft.com/office/officeart/2005/8/layout/vList5"/>
    <dgm:cxn modelId="{2397E76F-D3B6-43A0-9742-98DA2F47DCAA}" type="presOf" srcId="{3AF2CF4D-B6FA-4FA1-A3C2-CDF4870B006C}" destId="{926224E7-A435-4A2F-A8B1-A24F88265A37}" srcOrd="0" destOrd="0" presId="urn:microsoft.com/office/officeart/2005/8/layout/vList5"/>
    <dgm:cxn modelId="{71EC9108-A7D8-4701-B184-7BDF05C1117F}" srcId="{3AF2CF4D-B6FA-4FA1-A3C2-CDF4870B006C}" destId="{6D8CB626-612E-4B9B-B8F8-8C154FBC8F02}" srcOrd="0" destOrd="0" parTransId="{89F3CABF-534C-486E-82E3-C3E6C445281E}" sibTransId="{9D464904-5AE2-4E98-B81C-C0D816098342}"/>
    <dgm:cxn modelId="{6C3E5013-0927-47E0-803A-97615F222FFF}" type="presOf" srcId="{5E4611E0-2B29-4979-BCD6-CBBEC03D7062}" destId="{1C5A15DA-C4FC-4712-962A-DD5FA052CE82}" srcOrd="0" destOrd="0" presId="urn:microsoft.com/office/officeart/2005/8/layout/vList5"/>
    <dgm:cxn modelId="{9A036215-231E-482C-B1C9-5B6043B935D8}" srcId="{6D8CB626-612E-4B9B-B8F8-8C154FBC8F02}" destId="{5319E21C-117E-480A-8814-CBEE6F44169B}" srcOrd="0" destOrd="0" parTransId="{29D39A79-086B-46C1-AA5F-9C6C9872D7E6}" sibTransId="{70924FE3-6AA7-4D94-8295-513C0C2606C8}"/>
    <dgm:cxn modelId="{74676940-3E9F-486D-82DA-CB49A4E0940B}" srcId="{3AF2CF4D-B6FA-4FA1-A3C2-CDF4870B006C}" destId="{BA48ED03-4AD4-49E1-8E89-EA29E94F7630}" srcOrd="2" destOrd="0" parTransId="{8307AA82-4A8A-476F-82EE-2BE904C2185E}" sibTransId="{581C5FB0-6203-4D14-AA15-3C61C73C429C}"/>
    <dgm:cxn modelId="{A50DE1C5-B0E4-4CBC-8BFA-3155E82D767C}" type="presOf" srcId="{6D8CB626-612E-4B9B-B8F8-8C154FBC8F02}" destId="{33DF6679-3DDF-483C-858B-DCD98A1E97C6}" srcOrd="0" destOrd="0" presId="urn:microsoft.com/office/officeart/2005/8/layout/vList5"/>
    <dgm:cxn modelId="{FCFBDCBE-DE27-4939-BC96-9FE17473E368}" type="presOf" srcId="{0DCD177C-A307-41F8-887C-0F03DAB8E93D}" destId="{8B2BA10C-5A60-41AC-9906-16406CC71EA8}" srcOrd="0" destOrd="0" presId="urn:microsoft.com/office/officeart/2005/8/layout/vList5"/>
    <dgm:cxn modelId="{A5868762-2A94-4F90-BA42-659756AE6911}" srcId="{3AF2CF4D-B6FA-4FA1-A3C2-CDF4870B006C}" destId="{500C952B-D202-4D83-A0C9-F185C892C028}" srcOrd="1" destOrd="0" parTransId="{ABB0F78B-DFC4-4D0E-B815-4902B344860A}" sibTransId="{83AA4EA4-0AC8-46D8-92FF-D46AE82EE07F}"/>
    <dgm:cxn modelId="{E6BFD29C-F7A9-4E4F-8F74-4EF2BAF2640A}" type="presOf" srcId="{500C952B-D202-4D83-A0C9-F185C892C028}" destId="{292E75CD-EAFA-4C67-BE65-69E8D51A701A}" srcOrd="0" destOrd="0" presId="urn:microsoft.com/office/officeart/2005/8/layout/vList5"/>
    <dgm:cxn modelId="{F4BEE924-746A-49F6-8F62-6B7780AACF4E}" type="presParOf" srcId="{926224E7-A435-4A2F-A8B1-A24F88265A37}" destId="{12B3DF53-4DE1-404D-9605-DDEE9C6ACB26}" srcOrd="0" destOrd="0" presId="urn:microsoft.com/office/officeart/2005/8/layout/vList5"/>
    <dgm:cxn modelId="{116F9EBD-C7BF-4ADD-B10E-B61B30932805}" type="presParOf" srcId="{12B3DF53-4DE1-404D-9605-DDEE9C6ACB26}" destId="{33DF6679-3DDF-483C-858B-DCD98A1E97C6}" srcOrd="0" destOrd="0" presId="urn:microsoft.com/office/officeart/2005/8/layout/vList5"/>
    <dgm:cxn modelId="{FA4B2AC1-BC94-4A27-A6BF-8F3D45A62B6C}" type="presParOf" srcId="{12B3DF53-4DE1-404D-9605-DDEE9C6ACB26}" destId="{3E81463E-5A09-4FBD-9AB7-F7F45DD88847}" srcOrd="1" destOrd="0" presId="urn:microsoft.com/office/officeart/2005/8/layout/vList5"/>
    <dgm:cxn modelId="{637C5765-F92C-46B6-9D79-4558B5569400}" type="presParOf" srcId="{926224E7-A435-4A2F-A8B1-A24F88265A37}" destId="{C2FC3C06-9B54-4C56-BD9E-64BA0658AAA6}" srcOrd="1" destOrd="0" presId="urn:microsoft.com/office/officeart/2005/8/layout/vList5"/>
    <dgm:cxn modelId="{8EA9B816-2A28-4BF6-815D-EA2D5EFA781A}" type="presParOf" srcId="{926224E7-A435-4A2F-A8B1-A24F88265A37}" destId="{F630534A-88E2-47E5-ACEE-767A25A2EBB1}" srcOrd="2" destOrd="0" presId="urn:microsoft.com/office/officeart/2005/8/layout/vList5"/>
    <dgm:cxn modelId="{C59E539E-A7E9-4629-9F5C-368549EA1D2C}" type="presParOf" srcId="{F630534A-88E2-47E5-ACEE-767A25A2EBB1}" destId="{292E75CD-EAFA-4C67-BE65-69E8D51A701A}" srcOrd="0" destOrd="0" presId="urn:microsoft.com/office/officeart/2005/8/layout/vList5"/>
    <dgm:cxn modelId="{FE21220A-4E59-4678-B636-D02956C7BAAC}" type="presParOf" srcId="{F630534A-88E2-47E5-ACEE-767A25A2EBB1}" destId="{1C5A15DA-C4FC-4712-962A-DD5FA052CE82}" srcOrd="1" destOrd="0" presId="urn:microsoft.com/office/officeart/2005/8/layout/vList5"/>
    <dgm:cxn modelId="{12721CDE-4897-4B1A-9ED2-92E4D60233F1}" type="presParOf" srcId="{926224E7-A435-4A2F-A8B1-A24F88265A37}" destId="{5D982C2B-FB74-4C10-92B8-9C4DBCD7275C}" srcOrd="3" destOrd="0" presId="urn:microsoft.com/office/officeart/2005/8/layout/vList5"/>
    <dgm:cxn modelId="{D6F4B580-A611-4072-8D0A-2B870CFF4CF2}" type="presParOf" srcId="{926224E7-A435-4A2F-A8B1-A24F88265A37}" destId="{BE4648B2-82D6-42E6-A88A-D98D7B0C99D0}" srcOrd="4" destOrd="0" presId="urn:microsoft.com/office/officeart/2005/8/layout/vList5"/>
    <dgm:cxn modelId="{5CAF8130-4E10-4017-AA6C-D9CCCEEE707E}" type="presParOf" srcId="{BE4648B2-82D6-42E6-A88A-D98D7B0C99D0}" destId="{2259F13C-DCE5-42E2-93C9-5A4EC15F7553}" srcOrd="0" destOrd="0" presId="urn:microsoft.com/office/officeart/2005/8/layout/vList5"/>
    <dgm:cxn modelId="{B60CCE20-FD44-4AA8-988F-50DF2BBBF7DD}" type="presParOf" srcId="{BE4648B2-82D6-42E6-A88A-D98D7B0C99D0}" destId="{8B2BA10C-5A60-41AC-9906-16406CC71E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DE3B38-C1A4-4E64-B67F-8A02C9C8B688}" type="doc">
      <dgm:prSet loTypeId="urn:microsoft.com/office/officeart/2005/8/layout/vList2" loCatId="list" qsTypeId="urn:microsoft.com/office/officeart/2005/8/quickstyle/3d2#2" qsCatId="3D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5158A37-DE2D-40D3-AC88-6B74F7681721}">
      <dgm:prSet phldrT="[텍스트]" custT="1"/>
      <dgm:spPr/>
      <dgm:t>
        <a:bodyPr/>
        <a:lstStyle/>
        <a:p>
          <a:pPr latinLnBrk="1"/>
          <a:r>
            <a:rPr lang="en-US" altLang="ko-KR" sz="1800" b="1" dirty="0" smtClean="0">
              <a:solidFill>
                <a:srgbClr val="333399"/>
              </a:solidFill>
            </a:rPr>
            <a:t>- </a:t>
          </a:r>
          <a:r>
            <a:rPr lang="ko-KR" sz="1800" b="1" dirty="0" smtClean="0">
              <a:solidFill>
                <a:srgbClr val="333399"/>
              </a:solidFill>
            </a:rPr>
            <a:t>종료 태그 생략 불가능</a:t>
          </a:r>
          <a:endParaRPr lang="ko-KR" altLang="en-US" sz="1800" b="1" dirty="0">
            <a:solidFill>
              <a:srgbClr val="333399"/>
            </a:solidFill>
          </a:endParaRPr>
        </a:p>
      </dgm:t>
    </dgm:pt>
    <dgm:pt modelId="{FB01F6C5-9D2B-48A4-90BA-427738399E73}" type="parTrans" cxnId="{964BEFE7-5432-4C92-9A23-41B3CECC9345}">
      <dgm:prSet/>
      <dgm:spPr/>
      <dgm:t>
        <a:bodyPr/>
        <a:lstStyle/>
        <a:p>
          <a:pPr latinLnBrk="1"/>
          <a:endParaRPr lang="ko-KR" altLang="en-US"/>
        </a:p>
      </dgm:t>
    </dgm:pt>
    <dgm:pt modelId="{B494BC61-DF5D-4DB4-A04D-AA35183B74CA}" type="sibTrans" cxnId="{964BEFE7-5432-4C92-9A23-41B3CECC9345}">
      <dgm:prSet/>
      <dgm:spPr/>
      <dgm:t>
        <a:bodyPr/>
        <a:lstStyle/>
        <a:p>
          <a:pPr latinLnBrk="1"/>
          <a:endParaRPr lang="ko-KR" altLang="en-US"/>
        </a:p>
      </dgm:t>
    </dgm:pt>
    <dgm:pt modelId="{77B77079-4EF7-4074-95E1-EDA38195ECBD}">
      <dgm:prSet phldrT="[텍스트]"/>
      <dgm:spPr/>
      <dgm:t>
        <a:bodyPr/>
        <a:lstStyle/>
        <a:p>
          <a:pPr latinLnBrk="1"/>
          <a:r>
            <a:rPr lang="en-US" dirty="0" smtClean="0"/>
            <a:t>html4  	&lt;p&gt;&lt;</a:t>
          </a:r>
          <a:r>
            <a:rPr lang="en-US" dirty="0" err="1" smtClean="0"/>
            <a:t>img</a:t>
          </a:r>
          <a:r>
            <a:rPr lang="en-US" dirty="0" smtClean="0"/>
            <a:t> </a:t>
          </a:r>
          <a:r>
            <a:rPr lang="en-US" dirty="0" err="1" smtClean="0"/>
            <a:t>src</a:t>
          </a:r>
          <a:r>
            <a:rPr lang="en-US" dirty="0" smtClean="0"/>
            <a:t>=”” alt=””&gt;</a:t>
          </a:r>
          <a:endParaRPr lang="ko-KR" altLang="en-US" dirty="0"/>
        </a:p>
      </dgm:t>
    </dgm:pt>
    <dgm:pt modelId="{418BFBBA-4846-4E0A-B9C7-0A23613EFB61}" type="parTrans" cxnId="{ACB120F4-DAC2-4067-891A-69F6C5A7CE0B}">
      <dgm:prSet/>
      <dgm:spPr/>
      <dgm:t>
        <a:bodyPr/>
        <a:lstStyle/>
        <a:p>
          <a:pPr latinLnBrk="1"/>
          <a:endParaRPr lang="ko-KR" altLang="en-US"/>
        </a:p>
      </dgm:t>
    </dgm:pt>
    <dgm:pt modelId="{C32E6411-68AB-4143-AA42-4480BE0B3244}" type="sibTrans" cxnId="{ACB120F4-DAC2-4067-891A-69F6C5A7CE0B}">
      <dgm:prSet/>
      <dgm:spPr/>
      <dgm:t>
        <a:bodyPr/>
        <a:lstStyle/>
        <a:p>
          <a:pPr latinLnBrk="1"/>
          <a:endParaRPr lang="ko-KR" altLang="en-US"/>
        </a:p>
      </dgm:t>
    </dgm:pt>
    <dgm:pt modelId="{EF352C4C-7252-4070-B7C7-F39E209D94A3}">
      <dgm:prSet phldrT="[텍스트]" custT="1"/>
      <dgm:spPr/>
      <dgm:t>
        <a:bodyPr/>
        <a:lstStyle/>
        <a:p>
          <a:pPr latinLnBrk="1"/>
          <a:r>
            <a:rPr lang="en-US" altLang="ko-KR" sz="1800" b="1" dirty="0" smtClean="0">
              <a:solidFill>
                <a:srgbClr val="333399"/>
              </a:solidFill>
            </a:rPr>
            <a:t>- </a:t>
          </a:r>
          <a:r>
            <a:rPr lang="ko-KR" sz="1800" b="1" dirty="0" smtClean="0">
              <a:solidFill>
                <a:srgbClr val="333399"/>
              </a:solidFill>
            </a:rPr>
            <a:t>요소명과 </a:t>
          </a:r>
          <a:r>
            <a:rPr lang="ko-KR" sz="1800" b="1" dirty="0" err="1" smtClean="0">
              <a:solidFill>
                <a:srgbClr val="333399"/>
              </a:solidFill>
            </a:rPr>
            <a:t>속성명에</a:t>
          </a:r>
          <a:r>
            <a:rPr lang="ko-KR" sz="1800" b="1" dirty="0" smtClean="0">
              <a:solidFill>
                <a:srgbClr val="333399"/>
              </a:solidFill>
            </a:rPr>
            <a:t> 소문자 사용</a:t>
          </a:r>
          <a:endParaRPr lang="ko-KR" altLang="en-US" sz="1800" b="1" dirty="0">
            <a:solidFill>
              <a:srgbClr val="333399"/>
            </a:solidFill>
          </a:endParaRPr>
        </a:p>
      </dgm:t>
    </dgm:pt>
    <dgm:pt modelId="{21A42649-8E0B-449B-970A-01763048154B}" type="parTrans" cxnId="{F001C9E1-6402-44C1-A85A-C347C31609F5}">
      <dgm:prSet/>
      <dgm:spPr/>
      <dgm:t>
        <a:bodyPr/>
        <a:lstStyle/>
        <a:p>
          <a:pPr latinLnBrk="1"/>
          <a:endParaRPr lang="ko-KR" altLang="en-US"/>
        </a:p>
      </dgm:t>
    </dgm:pt>
    <dgm:pt modelId="{017DDCAF-EEEA-484F-A060-19088DFAAAB6}" type="sibTrans" cxnId="{F001C9E1-6402-44C1-A85A-C347C31609F5}">
      <dgm:prSet/>
      <dgm:spPr/>
      <dgm:t>
        <a:bodyPr/>
        <a:lstStyle/>
        <a:p>
          <a:pPr latinLnBrk="1"/>
          <a:endParaRPr lang="ko-KR" altLang="en-US"/>
        </a:p>
      </dgm:t>
    </dgm:pt>
    <dgm:pt modelId="{647B908A-A974-409E-ABCD-91399E9F1F10}">
      <dgm:prSet phldrT="[텍스트]"/>
      <dgm:spPr/>
      <dgm:t>
        <a:bodyPr/>
        <a:lstStyle/>
        <a:p>
          <a:pPr latinLnBrk="1"/>
          <a:r>
            <a:rPr lang="en-US" dirty="0" smtClean="0"/>
            <a:t>html4		&lt;P&gt;&lt;IMG SRC=”” ALT=””&gt;</a:t>
          </a:r>
          <a:endParaRPr lang="ko-KR" altLang="en-US" dirty="0"/>
        </a:p>
      </dgm:t>
    </dgm:pt>
    <dgm:pt modelId="{C1BE71ED-EBD7-4723-84FB-FED3DE9D1364}" type="parTrans" cxnId="{70887EB7-DB89-4F17-BD33-16868745F263}">
      <dgm:prSet/>
      <dgm:spPr/>
      <dgm:t>
        <a:bodyPr/>
        <a:lstStyle/>
        <a:p>
          <a:pPr latinLnBrk="1"/>
          <a:endParaRPr lang="ko-KR" altLang="en-US"/>
        </a:p>
      </dgm:t>
    </dgm:pt>
    <dgm:pt modelId="{465AE4C9-D4AD-4859-8C76-CBD8A3F8E4A6}" type="sibTrans" cxnId="{70887EB7-DB89-4F17-BD33-16868745F263}">
      <dgm:prSet/>
      <dgm:spPr/>
      <dgm:t>
        <a:bodyPr/>
        <a:lstStyle/>
        <a:p>
          <a:pPr latinLnBrk="1"/>
          <a:endParaRPr lang="ko-KR" altLang="en-US"/>
        </a:p>
      </dgm:t>
    </dgm:pt>
    <dgm:pt modelId="{575D6C71-721F-470A-8BA5-B8382D3C5E18}">
      <dgm:prSet/>
      <dgm:spPr/>
      <dgm:t>
        <a:bodyPr/>
        <a:lstStyle/>
        <a:p>
          <a:pPr latinLnBrk="1"/>
          <a:r>
            <a:rPr lang="en-US" dirty="0" smtClean="0"/>
            <a:t>html5		&lt;p&gt;&lt;</a:t>
          </a:r>
          <a:r>
            <a:rPr lang="en-US" dirty="0" err="1" smtClean="0"/>
            <a:t>img</a:t>
          </a:r>
          <a:r>
            <a:rPr lang="en-US" dirty="0" smtClean="0"/>
            <a:t> </a:t>
          </a:r>
          <a:r>
            <a:rPr lang="en-US" dirty="0" err="1" smtClean="0"/>
            <a:t>src</a:t>
          </a:r>
          <a:r>
            <a:rPr lang="en-US" dirty="0" smtClean="0"/>
            <a:t>=”” alt=”” /&gt; </a:t>
          </a:r>
          <a:r>
            <a:rPr lang="en-US" dirty="0" smtClean="0">
              <a:solidFill>
                <a:srgbClr val="FF0000"/>
              </a:solidFill>
            </a:rPr>
            <a:t>&lt;/p&gt;</a:t>
          </a:r>
          <a:endParaRPr lang="ko-KR" dirty="0">
            <a:solidFill>
              <a:srgbClr val="FF0000"/>
            </a:solidFill>
          </a:endParaRPr>
        </a:p>
      </dgm:t>
    </dgm:pt>
    <dgm:pt modelId="{5E8D63C2-D6B5-4679-A56C-732557A88B9A}" type="parTrans" cxnId="{14D2202E-BE8B-42DD-A755-7D7D68547F0D}">
      <dgm:prSet/>
      <dgm:spPr/>
      <dgm:t>
        <a:bodyPr/>
        <a:lstStyle/>
        <a:p>
          <a:pPr latinLnBrk="1"/>
          <a:endParaRPr lang="ko-KR" altLang="en-US"/>
        </a:p>
      </dgm:t>
    </dgm:pt>
    <dgm:pt modelId="{3C320848-F6A9-4AA7-A051-DC2C24F3ABDB}" type="sibTrans" cxnId="{14D2202E-BE8B-42DD-A755-7D7D68547F0D}">
      <dgm:prSet/>
      <dgm:spPr/>
      <dgm:t>
        <a:bodyPr/>
        <a:lstStyle/>
        <a:p>
          <a:pPr latinLnBrk="1"/>
          <a:endParaRPr lang="ko-KR" altLang="en-US"/>
        </a:p>
      </dgm:t>
    </dgm:pt>
    <dgm:pt modelId="{3F947115-E176-4793-ADE1-EC44B9DE3E07}">
      <dgm:prSet/>
      <dgm:spPr/>
      <dgm:t>
        <a:bodyPr/>
        <a:lstStyle/>
        <a:p>
          <a:pPr latinLnBrk="1"/>
          <a:r>
            <a:rPr lang="en-US" dirty="0" smtClean="0"/>
            <a:t>html5		</a:t>
          </a:r>
          <a:r>
            <a:rPr lang="en-US" dirty="0" smtClean="0">
              <a:solidFill>
                <a:srgbClr val="0070C0"/>
              </a:solidFill>
            </a:rPr>
            <a:t>&lt;p&gt;&lt;</a:t>
          </a:r>
          <a:r>
            <a:rPr lang="en-US" dirty="0" err="1" smtClean="0">
              <a:solidFill>
                <a:srgbClr val="FF0000"/>
              </a:solidFill>
            </a:rPr>
            <a:t>img</a:t>
          </a:r>
          <a:r>
            <a:rPr lang="en-US" dirty="0" smtClean="0">
              <a:solidFill>
                <a:srgbClr val="0070C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src</a:t>
          </a:r>
          <a:r>
            <a:rPr lang="en-US" dirty="0" smtClean="0">
              <a:solidFill>
                <a:srgbClr val="0070C0"/>
              </a:solidFill>
            </a:rPr>
            <a:t>=”” </a:t>
          </a:r>
          <a:r>
            <a:rPr lang="en-US" dirty="0" smtClean="0">
              <a:solidFill>
                <a:srgbClr val="FF0000"/>
              </a:solidFill>
            </a:rPr>
            <a:t>alt</a:t>
          </a:r>
          <a:r>
            <a:rPr lang="en-US" dirty="0" smtClean="0">
              <a:solidFill>
                <a:srgbClr val="0070C0"/>
              </a:solidFill>
            </a:rPr>
            <a:t>=”” /&gt;&lt;/p&gt;</a:t>
          </a:r>
          <a:endParaRPr lang="ko-KR" altLang="en-US" dirty="0">
            <a:solidFill>
              <a:srgbClr val="0070C0"/>
            </a:solidFill>
          </a:endParaRPr>
        </a:p>
      </dgm:t>
    </dgm:pt>
    <dgm:pt modelId="{A0B875B5-B5D8-4E18-88D1-392458DF8729}" type="parTrans" cxnId="{C24C7CF4-6D69-4370-B145-4EF861206F54}">
      <dgm:prSet/>
      <dgm:spPr/>
      <dgm:t>
        <a:bodyPr/>
        <a:lstStyle/>
        <a:p>
          <a:pPr latinLnBrk="1"/>
          <a:endParaRPr lang="ko-KR" altLang="en-US"/>
        </a:p>
      </dgm:t>
    </dgm:pt>
    <dgm:pt modelId="{3A419BF7-FF47-49CF-B7B4-8B999B05594F}" type="sibTrans" cxnId="{C24C7CF4-6D69-4370-B145-4EF861206F54}">
      <dgm:prSet/>
      <dgm:spPr/>
      <dgm:t>
        <a:bodyPr/>
        <a:lstStyle/>
        <a:p>
          <a:pPr latinLnBrk="1"/>
          <a:endParaRPr lang="ko-KR" altLang="en-US"/>
        </a:p>
      </dgm:t>
    </dgm:pt>
    <dgm:pt modelId="{E083CCC2-928E-43AD-8B82-C45A34BD608F}">
      <dgm:prSet phldrT="[텍스트]" custT="1"/>
      <dgm:spPr/>
      <dgm:t>
        <a:bodyPr/>
        <a:lstStyle/>
        <a:p>
          <a:pPr latinLnBrk="1"/>
          <a:r>
            <a:rPr lang="en-US" sz="1800" b="1" dirty="0" smtClean="0">
              <a:solidFill>
                <a:srgbClr val="333399"/>
              </a:solidFill>
            </a:rPr>
            <a:t> - </a:t>
          </a:r>
          <a:r>
            <a:rPr lang="ko-KR" sz="1800" b="1" dirty="0" smtClean="0">
              <a:solidFill>
                <a:srgbClr val="333399"/>
              </a:solidFill>
            </a:rPr>
            <a:t>빈 요소에도 종료 태그 기술</a:t>
          </a:r>
          <a:endParaRPr lang="ko-KR" altLang="en-US" sz="1800" b="1" dirty="0">
            <a:solidFill>
              <a:srgbClr val="333399"/>
            </a:solidFill>
          </a:endParaRPr>
        </a:p>
      </dgm:t>
    </dgm:pt>
    <dgm:pt modelId="{F9C1F39E-DA82-4565-B81B-F72DFBC70C5D}" type="parTrans" cxnId="{B2702E8A-9157-40B3-B133-D7EA6EF99963}">
      <dgm:prSet/>
      <dgm:spPr/>
      <dgm:t>
        <a:bodyPr/>
        <a:lstStyle/>
        <a:p>
          <a:pPr latinLnBrk="1"/>
          <a:endParaRPr lang="ko-KR" altLang="en-US"/>
        </a:p>
      </dgm:t>
    </dgm:pt>
    <dgm:pt modelId="{20EEEA63-FE36-42CA-B64F-88FA8C43A486}" type="sibTrans" cxnId="{B2702E8A-9157-40B3-B133-D7EA6EF99963}">
      <dgm:prSet/>
      <dgm:spPr/>
      <dgm:t>
        <a:bodyPr/>
        <a:lstStyle/>
        <a:p>
          <a:pPr latinLnBrk="1"/>
          <a:endParaRPr lang="ko-KR" altLang="en-US"/>
        </a:p>
      </dgm:t>
    </dgm:pt>
    <dgm:pt modelId="{8D5C1CC5-8C7E-46E4-9D7B-49EA2EFF8826}">
      <dgm:prSet phldrT="[텍스트]"/>
      <dgm:spPr/>
      <dgm:t>
        <a:bodyPr/>
        <a:lstStyle/>
        <a:p>
          <a:pPr latinLnBrk="1"/>
          <a:r>
            <a:rPr lang="en-US" dirty="0" smtClean="0"/>
            <a:t>html4		&lt;</a:t>
          </a:r>
          <a:r>
            <a:rPr lang="en-US" dirty="0" err="1" smtClean="0"/>
            <a:t>img</a:t>
          </a:r>
          <a:r>
            <a:rPr lang="en-US" dirty="0" smtClean="0"/>
            <a:t> </a:t>
          </a:r>
          <a:r>
            <a:rPr lang="en-US" dirty="0" err="1" smtClean="0"/>
            <a:t>src</a:t>
          </a:r>
          <a:r>
            <a:rPr lang="en-US" dirty="0" smtClean="0"/>
            <a:t>=”” alt=””&gt;</a:t>
          </a:r>
          <a:endParaRPr lang="ko-KR" altLang="en-US" dirty="0"/>
        </a:p>
      </dgm:t>
    </dgm:pt>
    <dgm:pt modelId="{03A5C957-0867-4601-BE29-66007F6228D3}" type="parTrans" cxnId="{B860A1E7-5522-411F-8A65-C70BC218989F}">
      <dgm:prSet/>
      <dgm:spPr/>
      <dgm:t>
        <a:bodyPr/>
        <a:lstStyle/>
        <a:p>
          <a:pPr latinLnBrk="1"/>
          <a:endParaRPr lang="ko-KR" altLang="en-US"/>
        </a:p>
      </dgm:t>
    </dgm:pt>
    <dgm:pt modelId="{E40FD1F4-73A8-43F2-AECC-FC939CA4A4A6}" type="sibTrans" cxnId="{B860A1E7-5522-411F-8A65-C70BC218989F}">
      <dgm:prSet/>
      <dgm:spPr/>
      <dgm:t>
        <a:bodyPr/>
        <a:lstStyle/>
        <a:p>
          <a:pPr latinLnBrk="1"/>
          <a:endParaRPr lang="ko-KR" altLang="en-US"/>
        </a:p>
      </dgm:t>
    </dgm:pt>
    <dgm:pt modelId="{81D104A4-43C4-43DC-998C-F7CA027C2693}">
      <dgm:prSet/>
      <dgm:spPr/>
      <dgm:t>
        <a:bodyPr/>
        <a:lstStyle/>
        <a:p>
          <a:pPr latinLnBrk="1"/>
          <a:r>
            <a:rPr lang="en-US" dirty="0" smtClean="0"/>
            <a:t>html5		&lt;</a:t>
          </a:r>
          <a:r>
            <a:rPr lang="en-US" dirty="0" err="1" smtClean="0"/>
            <a:t>img</a:t>
          </a:r>
          <a:r>
            <a:rPr lang="en-US" dirty="0" smtClean="0"/>
            <a:t> </a:t>
          </a:r>
          <a:r>
            <a:rPr lang="en-US" dirty="0" err="1" smtClean="0"/>
            <a:t>src</a:t>
          </a:r>
          <a:r>
            <a:rPr lang="en-US" dirty="0" smtClean="0"/>
            <a:t>=”” alt=””</a:t>
          </a:r>
          <a:r>
            <a:rPr lang="en-US" dirty="0" smtClean="0">
              <a:solidFill>
                <a:srgbClr val="FF0000"/>
              </a:solidFill>
            </a:rPr>
            <a:t>/</a:t>
          </a:r>
          <a:r>
            <a:rPr lang="en-US" dirty="0" smtClean="0"/>
            <a:t>&gt;</a:t>
          </a:r>
          <a:endParaRPr lang="ko-KR" altLang="en-US" dirty="0"/>
        </a:p>
      </dgm:t>
    </dgm:pt>
    <dgm:pt modelId="{FCC7657F-7940-4A3F-8F2B-4E5723890F74}" type="parTrans" cxnId="{CA2F25CE-F0C5-4EE2-A5B9-5B93DE09C9A8}">
      <dgm:prSet/>
      <dgm:spPr/>
      <dgm:t>
        <a:bodyPr/>
        <a:lstStyle/>
        <a:p>
          <a:pPr latinLnBrk="1"/>
          <a:endParaRPr lang="ko-KR" altLang="en-US"/>
        </a:p>
      </dgm:t>
    </dgm:pt>
    <dgm:pt modelId="{1568B357-1AB6-4C77-AF64-EDB488082E19}" type="sibTrans" cxnId="{CA2F25CE-F0C5-4EE2-A5B9-5B93DE09C9A8}">
      <dgm:prSet/>
      <dgm:spPr/>
      <dgm:t>
        <a:bodyPr/>
        <a:lstStyle/>
        <a:p>
          <a:pPr latinLnBrk="1"/>
          <a:endParaRPr lang="ko-KR" altLang="en-US"/>
        </a:p>
      </dgm:t>
    </dgm:pt>
    <dgm:pt modelId="{6252B86F-39FC-40F5-8B1B-DBEA9ED7DFB0}">
      <dgm:prSet custT="1"/>
      <dgm:spPr/>
      <dgm:t>
        <a:bodyPr/>
        <a:lstStyle/>
        <a:p>
          <a:pPr latinLnBrk="1"/>
          <a:r>
            <a:rPr lang="en-US" altLang="ko-KR" sz="1800" b="1" dirty="0" smtClean="0">
              <a:solidFill>
                <a:srgbClr val="333399"/>
              </a:solidFill>
            </a:rPr>
            <a:t>- </a:t>
          </a:r>
          <a:r>
            <a:rPr lang="ko-KR" sz="1800" b="1" dirty="0" smtClean="0">
              <a:solidFill>
                <a:srgbClr val="333399"/>
              </a:solidFill>
            </a:rPr>
            <a:t>속성에 속성값 생략 불가</a:t>
          </a:r>
          <a:endParaRPr lang="ko-KR" altLang="en-US" sz="1800" b="1" dirty="0">
            <a:solidFill>
              <a:srgbClr val="333399"/>
            </a:solidFill>
          </a:endParaRPr>
        </a:p>
      </dgm:t>
    </dgm:pt>
    <dgm:pt modelId="{9163CBCE-AD3E-46CC-91F2-11B659C679E7}" type="parTrans" cxnId="{C063FE5C-352A-4030-B1F0-0D6E64B6B082}">
      <dgm:prSet/>
      <dgm:spPr/>
      <dgm:t>
        <a:bodyPr/>
        <a:lstStyle/>
        <a:p>
          <a:pPr latinLnBrk="1"/>
          <a:endParaRPr lang="ko-KR" altLang="en-US"/>
        </a:p>
      </dgm:t>
    </dgm:pt>
    <dgm:pt modelId="{600AF79D-5E37-4D05-A12C-F2654ECEC780}" type="sibTrans" cxnId="{C063FE5C-352A-4030-B1F0-0D6E64B6B082}">
      <dgm:prSet/>
      <dgm:spPr/>
      <dgm:t>
        <a:bodyPr/>
        <a:lstStyle/>
        <a:p>
          <a:pPr latinLnBrk="1"/>
          <a:endParaRPr lang="ko-KR" altLang="en-US"/>
        </a:p>
      </dgm:t>
    </dgm:pt>
    <dgm:pt modelId="{09BF26F7-3102-4385-A47F-D8B8D61F3C36}">
      <dgm:prSet custT="1"/>
      <dgm:spPr/>
      <dgm:t>
        <a:bodyPr/>
        <a:lstStyle/>
        <a:p>
          <a:pPr latinLnBrk="1"/>
          <a:r>
            <a:rPr lang="en-US" altLang="ko-KR" sz="1800" b="1" dirty="0" smtClean="0">
              <a:solidFill>
                <a:srgbClr val="333399"/>
              </a:solidFill>
            </a:rPr>
            <a:t>- </a:t>
          </a:r>
          <a:r>
            <a:rPr lang="ko-KR" sz="1800" b="1" dirty="0" smtClean="0">
              <a:solidFill>
                <a:srgbClr val="333399"/>
              </a:solidFill>
            </a:rPr>
            <a:t>속성값에 인용부호 사용</a:t>
          </a:r>
          <a:endParaRPr lang="ko-KR" altLang="en-US" sz="1800" b="1" dirty="0">
            <a:solidFill>
              <a:srgbClr val="333399"/>
            </a:solidFill>
          </a:endParaRPr>
        </a:p>
      </dgm:t>
    </dgm:pt>
    <dgm:pt modelId="{517F5E0C-5248-4ACF-B7D1-E815BF8DB3EF}" type="parTrans" cxnId="{8701FCCA-0143-429F-8789-646271FA0306}">
      <dgm:prSet/>
      <dgm:spPr/>
      <dgm:t>
        <a:bodyPr/>
        <a:lstStyle/>
        <a:p>
          <a:pPr latinLnBrk="1"/>
          <a:endParaRPr lang="ko-KR" altLang="en-US"/>
        </a:p>
      </dgm:t>
    </dgm:pt>
    <dgm:pt modelId="{3B8BFDA0-F8F1-40DF-8910-C7A7F2A01D3F}" type="sibTrans" cxnId="{8701FCCA-0143-429F-8789-646271FA0306}">
      <dgm:prSet/>
      <dgm:spPr/>
      <dgm:t>
        <a:bodyPr/>
        <a:lstStyle/>
        <a:p>
          <a:pPr latinLnBrk="1"/>
          <a:endParaRPr lang="ko-KR" altLang="en-US"/>
        </a:p>
      </dgm:t>
    </dgm:pt>
    <dgm:pt modelId="{39DAA71A-EC78-44E6-AE1E-1C855DC1E95B}">
      <dgm:prSet/>
      <dgm:spPr/>
      <dgm:t>
        <a:bodyPr/>
        <a:lstStyle/>
        <a:p>
          <a:pPr latinLnBrk="1"/>
          <a:r>
            <a:rPr lang="en-US" dirty="0" smtClean="0"/>
            <a:t>html5		&lt;option selected</a:t>
          </a:r>
          <a:r>
            <a:rPr lang="en-US" dirty="0" smtClean="0">
              <a:solidFill>
                <a:srgbClr val="FF0000"/>
              </a:solidFill>
            </a:rPr>
            <a:t>=”selected” </a:t>
          </a:r>
          <a:r>
            <a:rPr lang="en-US" dirty="0" smtClean="0"/>
            <a:t>&gt;&lt;/option&gt;</a:t>
          </a:r>
          <a:endParaRPr lang="ko-KR" altLang="en-US" dirty="0"/>
        </a:p>
      </dgm:t>
    </dgm:pt>
    <dgm:pt modelId="{17269B6A-2677-4AE8-94CD-A6CDE9796CA7}" type="parTrans" cxnId="{6D52120A-0294-4B58-A25D-28387EDB6793}">
      <dgm:prSet/>
      <dgm:spPr/>
      <dgm:t>
        <a:bodyPr/>
        <a:lstStyle/>
        <a:p>
          <a:pPr latinLnBrk="1"/>
          <a:endParaRPr lang="ko-KR" altLang="en-US"/>
        </a:p>
      </dgm:t>
    </dgm:pt>
    <dgm:pt modelId="{7DFBDB60-3235-480E-AF63-3332F33F7B56}" type="sibTrans" cxnId="{6D52120A-0294-4B58-A25D-28387EDB6793}">
      <dgm:prSet/>
      <dgm:spPr/>
      <dgm:t>
        <a:bodyPr/>
        <a:lstStyle/>
        <a:p>
          <a:pPr latinLnBrk="1"/>
          <a:endParaRPr lang="ko-KR" altLang="en-US"/>
        </a:p>
      </dgm:t>
    </dgm:pt>
    <dgm:pt modelId="{75483D8A-A3FB-4FFE-A020-E8047B0A1181}">
      <dgm:prSet/>
      <dgm:spPr/>
      <dgm:t>
        <a:bodyPr/>
        <a:lstStyle/>
        <a:p>
          <a:pPr latinLnBrk="1"/>
          <a:r>
            <a:rPr lang="en-US" dirty="0" smtClean="0"/>
            <a:t>html4		&lt;option selected&gt;&lt;/option&gt;</a:t>
          </a:r>
          <a:endParaRPr lang="ko-KR" altLang="en-US" dirty="0"/>
        </a:p>
      </dgm:t>
    </dgm:pt>
    <dgm:pt modelId="{D7D8FF96-165C-480E-88CF-D619BBC1471F}" type="parTrans" cxnId="{3D706C0F-1328-4DCE-9CC5-7D202CADAB55}">
      <dgm:prSet/>
      <dgm:spPr/>
      <dgm:t>
        <a:bodyPr/>
        <a:lstStyle/>
        <a:p>
          <a:pPr latinLnBrk="1"/>
          <a:endParaRPr lang="ko-KR" altLang="en-US"/>
        </a:p>
      </dgm:t>
    </dgm:pt>
    <dgm:pt modelId="{BC01D088-DF57-4205-A051-7E41B8B83BDC}" type="sibTrans" cxnId="{3D706C0F-1328-4DCE-9CC5-7D202CADAB55}">
      <dgm:prSet/>
      <dgm:spPr/>
      <dgm:t>
        <a:bodyPr/>
        <a:lstStyle/>
        <a:p>
          <a:pPr latinLnBrk="1"/>
          <a:endParaRPr lang="ko-KR" altLang="en-US"/>
        </a:p>
      </dgm:t>
    </dgm:pt>
    <dgm:pt modelId="{DA9D27DA-BF95-4FA0-B9A6-7431EBC044FA}">
      <dgm:prSet/>
      <dgm:spPr/>
      <dgm:t>
        <a:bodyPr/>
        <a:lstStyle/>
        <a:p>
          <a:pPr latinLnBrk="1"/>
          <a:r>
            <a:rPr lang="en-US" dirty="0" smtClean="0"/>
            <a:t>html4		&lt;</a:t>
          </a:r>
          <a:r>
            <a:rPr lang="en-US" dirty="0" err="1" smtClean="0"/>
            <a:t>img</a:t>
          </a:r>
          <a:r>
            <a:rPr lang="en-US" dirty="0" smtClean="0"/>
            <a:t> </a:t>
          </a:r>
          <a:r>
            <a:rPr lang="en-US" dirty="0" err="1" smtClean="0"/>
            <a:t>src</a:t>
          </a:r>
          <a:r>
            <a:rPr lang="en-US" dirty="0" smtClean="0"/>
            <a:t>=xxx.gif alt=</a:t>
          </a:r>
          <a:r>
            <a:rPr lang="ko-KR" dirty="0" smtClean="0"/>
            <a:t>사진</a:t>
          </a:r>
          <a:r>
            <a:rPr lang="en-US" dirty="0" smtClean="0"/>
            <a:t>&gt;</a:t>
          </a:r>
          <a:endParaRPr lang="ko-KR" altLang="en-US" dirty="0"/>
        </a:p>
      </dgm:t>
    </dgm:pt>
    <dgm:pt modelId="{0040F974-FDC9-4EA8-AE61-4950E1F3078C}" type="parTrans" cxnId="{9943DB68-EA8C-42DE-B6F4-16D1BF16591B}">
      <dgm:prSet/>
      <dgm:spPr/>
      <dgm:t>
        <a:bodyPr/>
        <a:lstStyle/>
        <a:p>
          <a:pPr latinLnBrk="1"/>
          <a:endParaRPr lang="ko-KR" altLang="en-US"/>
        </a:p>
      </dgm:t>
    </dgm:pt>
    <dgm:pt modelId="{99146312-E2F4-4C47-99CB-2B054374463A}" type="sibTrans" cxnId="{9943DB68-EA8C-42DE-B6F4-16D1BF16591B}">
      <dgm:prSet/>
      <dgm:spPr/>
      <dgm:t>
        <a:bodyPr/>
        <a:lstStyle/>
        <a:p>
          <a:pPr latinLnBrk="1"/>
          <a:endParaRPr lang="ko-KR" altLang="en-US"/>
        </a:p>
      </dgm:t>
    </dgm:pt>
    <dgm:pt modelId="{4418530B-AE20-4B7D-A6BD-82EBFB4834DA}">
      <dgm:prSet/>
      <dgm:spPr/>
      <dgm:t>
        <a:bodyPr/>
        <a:lstStyle/>
        <a:p>
          <a:pPr latinLnBrk="1"/>
          <a:r>
            <a:rPr lang="en-US" dirty="0" smtClean="0"/>
            <a:t>html5		&lt;</a:t>
          </a:r>
          <a:r>
            <a:rPr lang="en-US" dirty="0" err="1" smtClean="0"/>
            <a:t>img</a:t>
          </a:r>
          <a:r>
            <a:rPr lang="en-US" dirty="0" smtClean="0"/>
            <a:t> </a:t>
          </a:r>
          <a:r>
            <a:rPr lang="en-US" dirty="0" err="1" smtClean="0"/>
            <a:t>src</a:t>
          </a:r>
          <a:r>
            <a:rPr lang="en-US" dirty="0" smtClean="0"/>
            <a:t>=</a:t>
          </a:r>
          <a:r>
            <a:rPr lang="en-US" dirty="0" smtClean="0">
              <a:solidFill>
                <a:srgbClr val="FF0000"/>
              </a:solidFill>
            </a:rPr>
            <a:t>”</a:t>
          </a:r>
          <a:r>
            <a:rPr lang="en-US" dirty="0" smtClean="0"/>
            <a:t>xxx.gif</a:t>
          </a:r>
          <a:r>
            <a:rPr lang="en-US" dirty="0" smtClean="0">
              <a:solidFill>
                <a:srgbClr val="FF0000"/>
              </a:solidFill>
            </a:rPr>
            <a:t>” </a:t>
          </a:r>
          <a:r>
            <a:rPr lang="en-US" dirty="0" smtClean="0"/>
            <a:t>alt=</a:t>
          </a:r>
          <a:r>
            <a:rPr lang="en-US" dirty="0" smtClean="0">
              <a:solidFill>
                <a:srgbClr val="FF0000"/>
              </a:solidFill>
            </a:rPr>
            <a:t>”</a:t>
          </a:r>
          <a:r>
            <a:rPr lang="ko-KR" dirty="0" smtClean="0"/>
            <a:t>사진</a:t>
          </a:r>
          <a:r>
            <a:rPr lang="en-US" dirty="0" smtClean="0">
              <a:solidFill>
                <a:srgbClr val="FF0000"/>
              </a:solidFill>
            </a:rPr>
            <a:t>”</a:t>
          </a:r>
          <a:r>
            <a:rPr lang="en-US" dirty="0" smtClean="0"/>
            <a:t>&gt;</a:t>
          </a:r>
          <a:endParaRPr lang="ko-KR" altLang="en-US" dirty="0"/>
        </a:p>
      </dgm:t>
    </dgm:pt>
    <dgm:pt modelId="{BB16EA00-816B-49BB-AFA5-5CDE49428E64}" type="parTrans" cxnId="{F6CD4528-3437-4E44-A81B-E058DD247AD4}">
      <dgm:prSet/>
      <dgm:spPr/>
      <dgm:t>
        <a:bodyPr/>
        <a:lstStyle/>
        <a:p>
          <a:pPr latinLnBrk="1"/>
          <a:endParaRPr lang="ko-KR" altLang="en-US"/>
        </a:p>
      </dgm:t>
    </dgm:pt>
    <dgm:pt modelId="{1EE7D201-B0FA-4A03-8D42-A8BE97643416}" type="sibTrans" cxnId="{F6CD4528-3437-4E44-A81B-E058DD247AD4}">
      <dgm:prSet/>
      <dgm:spPr/>
      <dgm:t>
        <a:bodyPr/>
        <a:lstStyle/>
        <a:p>
          <a:pPr latinLnBrk="1"/>
          <a:endParaRPr lang="ko-KR" altLang="en-US"/>
        </a:p>
      </dgm:t>
    </dgm:pt>
    <dgm:pt modelId="{C8BE140D-AC45-467E-98C1-3F323D6622A5}" type="pres">
      <dgm:prSet presAssocID="{37DE3B38-C1A4-4E64-B67F-8A02C9C8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1FAE51-A5DA-4503-BAF5-599B4E44686E}" type="pres">
      <dgm:prSet presAssocID="{45158A37-DE2D-40D3-AC88-6B74F768172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284EE4-0596-4086-9BBA-A713FEC3FF0E}" type="pres">
      <dgm:prSet presAssocID="{45158A37-DE2D-40D3-AC88-6B74F7681721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9B67C8-DF1F-48D8-86A8-74C202FF81F5}" type="pres">
      <dgm:prSet presAssocID="{EF352C4C-7252-4070-B7C7-F39E209D94A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46021-533E-48CB-887D-55693FBBA8CB}" type="pres">
      <dgm:prSet presAssocID="{EF352C4C-7252-4070-B7C7-F39E209D94A3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7EAEF3-B430-447C-885D-81ECB24360D1}" type="pres">
      <dgm:prSet presAssocID="{E083CCC2-928E-43AD-8B82-C45A34BD608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A48690-C3B6-4291-AA68-46C555876835}" type="pres">
      <dgm:prSet presAssocID="{E083CCC2-928E-43AD-8B82-C45A34BD608F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F83A-3A0C-4D16-839C-809B7C533E76}" type="pres">
      <dgm:prSet presAssocID="{6252B86F-39FC-40F5-8B1B-DBEA9ED7DFB0}" presName="parentText" presStyleLbl="node1" presStyleIdx="3" presStyleCnt="5" custLinFactNeighborX="0" custLinFactNeighborY="-287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91BD77-1B42-4232-814D-C29E0C545F50}" type="pres">
      <dgm:prSet presAssocID="{6252B86F-39FC-40F5-8B1B-DBEA9ED7DFB0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283172-ECB8-4601-8245-556EB99375CC}" type="pres">
      <dgm:prSet presAssocID="{09BF26F7-3102-4385-A47F-D8B8D61F3C3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825EE-EC6F-4A20-AFB8-E996FA341155}" type="pres">
      <dgm:prSet presAssocID="{09BF26F7-3102-4385-A47F-D8B8D61F3C3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943DB68-EA8C-42DE-B6F4-16D1BF16591B}" srcId="{09BF26F7-3102-4385-A47F-D8B8D61F3C36}" destId="{DA9D27DA-BF95-4FA0-B9A6-7431EBC044FA}" srcOrd="0" destOrd="0" parTransId="{0040F974-FDC9-4EA8-AE61-4950E1F3078C}" sibTransId="{99146312-E2F4-4C47-99CB-2B054374463A}"/>
    <dgm:cxn modelId="{6B1135FA-9FDB-431F-B5EC-A24401673890}" type="presOf" srcId="{75483D8A-A3FB-4FFE-A020-E8047B0A1181}" destId="{6891BD77-1B42-4232-814D-C29E0C545F50}" srcOrd="0" destOrd="0" presId="urn:microsoft.com/office/officeart/2005/8/layout/vList2"/>
    <dgm:cxn modelId="{F6CD4528-3437-4E44-A81B-E058DD247AD4}" srcId="{09BF26F7-3102-4385-A47F-D8B8D61F3C36}" destId="{4418530B-AE20-4B7D-A6BD-82EBFB4834DA}" srcOrd="1" destOrd="0" parTransId="{BB16EA00-816B-49BB-AFA5-5CDE49428E64}" sibTransId="{1EE7D201-B0FA-4A03-8D42-A8BE97643416}"/>
    <dgm:cxn modelId="{D9EF1157-757B-4845-ADA1-FCBB5828675E}" type="presOf" srcId="{6252B86F-39FC-40F5-8B1B-DBEA9ED7DFB0}" destId="{3099F83A-3A0C-4D16-839C-809B7C533E76}" srcOrd="0" destOrd="0" presId="urn:microsoft.com/office/officeart/2005/8/layout/vList2"/>
    <dgm:cxn modelId="{9F3A1868-1E51-4723-A8BD-8E9C58425D80}" type="presOf" srcId="{3F947115-E176-4793-ADE1-EC44B9DE3E07}" destId="{1D246021-533E-48CB-887D-55693FBBA8CB}" srcOrd="0" destOrd="1" presId="urn:microsoft.com/office/officeart/2005/8/layout/vList2"/>
    <dgm:cxn modelId="{E4AD7425-F650-4E43-9D4C-55FCD13F658A}" type="presOf" srcId="{39DAA71A-EC78-44E6-AE1E-1C855DC1E95B}" destId="{6891BD77-1B42-4232-814D-C29E0C545F50}" srcOrd="0" destOrd="1" presId="urn:microsoft.com/office/officeart/2005/8/layout/vList2"/>
    <dgm:cxn modelId="{70887EB7-DB89-4F17-BD33-16868745F263}" srcId="{EF352C4C-7252-4070-B7C7-F39E209D94A3}" destId="{647B908A-A974-409E-ABCD-91399E9F1F10}" srcOrd="0" destOrd="0" parTransId="{C1BE71ED-EBD7-4723-84FB-FED3DE9D1364}" sibTransId="{465AE4C9-D4AD-4859-8C76-CBD8A3F8E4A6}"/>
    <dgm:cxn modelId="{964BEFE7-5432-4C92-9A23-41B3CECC9345}" srcId="{37DE3B38-C1A4-4E64-B67F-8A02C9C8B688}" destId="{45158A37-DE2D-40D3-AC88-6B74F7681721}" srcOrd="0" destOrd="0" parTransId="{FB01F6C5-9D2B-48A4-90BA-427738399E73}" sibTransId="{B494BC61-DF5D-4DB4-A04D-AA35183B74CA}"/>
    <dgm:cxn modelId="{F001C9E1-6402-44C1-A85A-C347C31609F5}" srcId="{37DE3B38-C1A4-4E64-B67F-8A02C9C8B688}" destId="{EF352C4C-7252-4070-B7C7-F39E209D94A3}" srcOrd="1" destOrd="0" parTransId="{21A42649-8E0B-449B-970A-01763048154B}" sibTransId="{017DDCAF-EEEA-484F-A060-19088DFAAAB6}"/>
    <dgm:cxn modelId="{B2702E8A-9157-40B3-B133-D7EA6EF99963}" srcId="{37DE3B38-C1A4-4E64-B67F-8A02C9C8B688}" destId="{E083CCC2-928E-43AD-8B82-C45A34BD608F}" srcOrd="2" destOrd="0" parTransId="{F9C1F39E-DA82-4565-B81B-F72DFBC70C5D}" sibTransId="{20EEEA63-FE36-42CA-B64F-88FA8C43A486}"/>
    <dgm:cxn modelId="{3D706C0F-1328-4DCE-9CC5-7D202CADAB55}" srcId="{6252B86F-39FC-40F5-8B1B-DBEA9ED7DFB0}" destId="{75483D8A-A3FB-4FFE-A020-E8047B0A1181}" srcOrd="0" destOrd="0" parTransId="{D7D8FF96-165C-480E-88CF-D619BBC1471F}" sibTransId="{BC01D088-DF57-4205-A051-7E41B8B83BDC}"/>
    <dgm:cxn modelId="{14D2202E-BE8B-42DD-A755-7D7D68547F0D}" srcId="{45158A37-DE2D-40D3-AC88-6B74F7681721}" destId="{575D6C71-721F-470A-8BA5-B8382D3C5E18}" srcOrd="1" destOrd="0" parTransId="{5E8D63C2-D6B5-4679-A56C-732557A88B9A}" sibTransId="{3C320848-F6A9-4AA7-A051-DC2C24F3ABDB}"/>
    <dgm:cxn modelId="{41B4AC24-E7CB-430D-BF1A-67C53A3BBF02}" type="presOf" srcId="{81D104A4-43C4-43DC-998C-F7CA027C2693}" destId="{93A48690-C3B6-4291-AA68-46C555876835}" srcOrd="0" destOrd="1" presId="urn:microsoft.com/office/officeart/2005/8/layout/vList2"/>
    <dgm:cxn modelId="{FBE61C04-87BA-4FF2-8DDF-589560934873}" type="presOf" srcId="{4418530B-AE20-4B7D-A6BD-82EBFB4834DA}" destId="{6F4825EE-EC6F-4A20-AFB8-E996FA341155}" srcOrd="0" destOrd="1" presId="urn:microsoft.com/office/officeart/2005/8/layout/vList2"/>
    <dgm:cxn modelId="{8B2DF417-FF78-4C7A-A66E-2CD9E42D2986}" type="presOf" srcId="{8D5C1CC5-8C7E-46E4-9D7B-49EA2EFF8826}" destId="{93A48690-C3B6-4291-AA68-46C555876835}" srcOrd="0" destOrd="0" presId="urn:microsoft.com/office/officeart/2005/8/layout/vList2"/>
    <dgm:cxn modelId="{39E24C72-511A-45EA-A896-0FCADDB91149}" type="presOf" srcId="{45158A37-DE2D-40D3-AC88-6B74F7681721}" destId="{1E1FAE51-A5DA-4503-BAF5-599B4E44686E}" srcOrd="0" destOrd="0" presId="urn:microsoft.com/office/officeart/2005/8/layout/vList2"/>
    <dgm:cxn modelId="{B860A1E7-5522-411F-8A65-C70BC218989F}" srcId="{E083CCC2-928E-43AD-8B82-C45A34BD608F}" destId="{8D5C1CC5-8C7E-46E4-9D7B-49EA2EFF8826}" srcOrd="0" destOrd="0" parTransId="{03A5C957-0867-4601-BE29-66007F6228D3}" sibTransId="{E40FD1F4-73A8-43F2-AECC-FC939CA4A4A6}"/>
    <dgm:cxn modelId="{DF3719DD-7498-48F5-98FB-6F749B4DE992}" type="presOf" srcId="{77B77079-4EF7-4074-95E1-EDA38195ECBD}" destId="{8E284EE4-0596-4086-9BBA-A713FEC3FF0E}" srcOrd="0" destOrd="0" presId="urn:microsoft.com/office/officeart/2005/8/layout/vList2"/>
    <dgm:cxn modelId="{ACB120F4-DAC2-4067-891A-69F6C5A7CE0B}" srcId="{45158A37-DE2D-40D3-AC88-6B74F7681721}" destId="{77B77079-4EF7-4074-95E1-EDA38195ECBD}" srcOrd="0" destOrd="0" parTransId="{418BFBBA-4846-4E0A-B9C7-0A23613EFB61}" sibTransId="{C32E6411-68AB-4143-AA42-4480BE0B3244}"/>
    <dgm:cxn modelId="{828D6FA9-95A9-4A89-A0F5-C6D66B059ADC}" type="presOf" srcId="{DA9D27DA-BF95-4FA0-B9A6-7431EBC044FA}" destId="{6F4825EE-EC6F-4A20-AFB8-E996FA341155}" srcOrd="0" destOrd="0" presId="urn:microsoft.com/office/officeart/2005/8/layout/vList2"/>
    <dgm:cxn modelId="{6D52120A-0294-4B58-A25D-28387EDB6793}" srcId="{6252B86F-39FC-40F5-8B1B-DBEA9ED7DFB0}" destId="{39DAA71A-EC78-44E6-AE1E-1C855DC1E95B}" srcOrd="1" destOrd="0" parTransId="{17269B6A-2677-4AE8-94CD-A6CDE9796CA7}" sibTransId="{7DFBDB60-3235-480E-AF63-3332F33F7B56}"/>
    <dgm:cxn modelId="{01BCB220-EBDB-44E7-B85F-4AA07DF0DD3E}" type="presOf" srcId="{09BF26F7-3102-4385-A47F-D8B8D61F3C36}" destId="{96283172-ECB8-4601-8245-556EB99375CC}" srcOrd="0" destOrd="0" presId="urn:microsoft.com/office/officeart/2005/8/layout/vList2"/>
    <dgm:cxn modelId="{1C922301-E52B-4391-BF47-9BDBFC6034FF}" type="presOf" srcId="{37DE3B38-C1A4-4E64-B67F-8A02C9C8B688}" destId="{C8BE140D-AC45-467E-98C1-3F323D6622A5}" srcOrd="0" destOrd="0" presId="urn:microsoft.com/office/officeart/2005/8/layout/vList2"/>
    <dgm:cxn modelId="{C063FE5C-352A-4030-B1F0-0D6E64B6B082}" srcId="{37DE3B38-C1A4-4E64-B67F-8A02C9C8B688}" destId="{6252B86F-39FC-40F5-8B1B-DBEA9ED7DFB0}" srcOrd="3" destOrd="0" parTransId="{9163CBCE-AD3E-46CC-91F2-11B659C679E7}" sibTransId="{600AF79D-5E37-4D05-A12C-F2654ECEC780}"/>
    <dgm:cxn modelId="{CA2F25CE-F0C5-4EE2-A5B9-5B93DE09C9A8}" srcId="{E083CCC2-928E-43AD-8B82-C45A34BD608F}" destId="{81D104A4-43C4-43DC-998C-F7CA027C2693}" srcOrd="1" destOrd="0" parTransId="{FCC7657F-7940-4A3F-8F2B-4E5723890F74}" sibTransId="{1568B357-1AB6-4C77-AF64-EDB488082E19}"/>
    <dgm:cxn modelId="{42F59BEF-79BB-49E5-B397-F0BB86DF7116}" type="presOf" srcId="{EF352C4C-7252-4070-B7C7-F39E209D94A3}" destId="{819B67C8-DF1F-48D8-86A8-74C202FF81F5}" srcOrd="0" destOrd="0" presId="urn:microsoft.com/office/officeart/2005/8/layout/vList2"/>
    <dgm:cxn modelId="{D21CEA5F-4E6B-4771-A190-40948AD6B80D}" type="presOf" srcId="{647B908A-A974-409E-ABCD-91399E9F1F10}" destId="{1D246021-533E-48CB-887D-55693FBBA8CB}" srcOrd="0" destOrd="0" presId="urn:microsoft.com/office/officeart/2005/8/layout/vList2"/>
    <dgm:cxn modelId="{C24C7CF4-6D69-4370-B145-4EF861206F54}" srcId="{EF352C4C-7252-4070-B7C7-F39E209D94A3}" destId="{3F947115-E176-4793-ADE1-EC44B9DE3E07}" srcOrd="1" destOrd="0" parTransId="{A0B875B5-B5D8-4E18-88D1-392458DF8729}" sibTransId="{3A419BF7-FF47-49CF-B7B4-8B999B05594F}"/>
    <dgm:cxn modelId="{5DD13913-FDF0-463B-997F-72E3CA43B3BB}" type="presOf" srcId="{575D6C71-721F-470A-8BA5-B8382D3C5E18}" destId="{8E284EE4-0596-4086-9BBA-A713FEC3FF0E}" srcOrd="0" destOrd="1" presId="urn:microsoft.com/office/officeart/2005/8/layout/vList2"/>
    <dgm:cxn modelId="{843130B4-5BB5-400E-B9EF-C8909EA2DE03}" type="presOf" srcId="{E083CCC2-928E-43AD-8B82-C45A34BD608F}" destId="{887EAEF3-B430-447C-885D-81ECB24360D1}" srcOrd="0" destOrd="0" presId="urn:microsoft.com/office/officeart/2005/8/layout/vList2"/>
    <dgm:cxn modelId="{8701FCCA-0143-429F-8789-646271FA0306}" srcId="{37DE3B38-C1A4-4E64-B67F-8A02C9C8B688}" destId="{09BF26F7-3102-4385-A47F-D8B8D61F3C36}" srcOrd="4" destOrd="0" parTransId="{517F5E0C-5248-4ACF-B7D1-E815BF8DB3EF}" sibTransId="{3B8BFDA0-F8F1-40DF-8910-C7A7F2A01D3F}"/>
    <dgm:cxn modelId="{7ED78911-080D-49E0-93D4-81D1D532B928}" type="presParOf" srcId="{C8BE140D-AC45-467E-98C1-3F323D6622A5}" destId="{1E1FAE51-A5DA-4503-BAF5-599B4E44686E}" srcOrd="0" destOrd="0" presId="urn:microsoft.com/office/officeart/2005/8/layout/vList2"/>
    <dgm:cxn modelId="{7DD62934-8A14-4086-94F5-766B34EC07E8}" type="presParOf" srcId="{C8BE140D-AC45-467E-98C1-3F323D6622A5}" destId="{8E284EE4-0596-4086-9BBA-A713FEC3FF0E}" srcOrd="1" destOrd="0" presId="urn:microsoft.com/office/officeart/2005/8/layout/vList2"/>
    <dgm:cxn modelId="{1031F680-3C67-45CC-AE4F-EC63E70A7341}" type="presParOf" srcId="{C8BE140D-AC45-467E-98C1-3F323D6622A5}" destId="{819B67C8-DF1F-48D8-86A8-74C202FF81F5}" srcOrd="2" destOrd="0" presId="urn:microsoft.com/office/officeart/2005/8/layout/vList2"/>
    <dgm:cxn modelId="{96C8B2D4-4289-4F85-945C-07350BBB8044}" type="presParOf" srcId="{C8BE140D-AC45-467E-98C1-3F323D6622A5}" destId="{1D246021-533E-48CB-887D-55693FBBA8CB}" srcOrd="3" destOrd="0" presId="urn:microsoft.com/office/officeart/2005/8/layout/vList2"/>
    <dgm:cxn modelId="{0B136BD1-E414-4A0E-A6EF-6D4BDB289C72}" type="presParOf" srcId="{C8BE140D-AC45-467E-98C1-3F323D6622A5}" destId="{887EAEF3-B430-447C-885D-81ECB24360D1}" srcOrd="4" destOrd="0" presId="urn:microsoft.com/office/officeart/2005/8/layout/vList2"/>
    <dgm:cxn modelId="{7CEADD82-8FF4-4AE7-950B-3C83266430F7}" type="presParOf" srcId="{C8BE140D-AC45-467E-98C1-3F323D6622A5}" destId="{93A48690-C3B6-4291-AA68-46C555876835}" srcOrd="5" destOrd="0" presId="urn:microsoft.com/office/officeart/2005/8/layout/vList2"/>
    <dgm:cxn modelId="{8AA9FDD5-E9E8-4FBA-A2EB-7827C01E891F}" type="presParOf" srcId="{C8BE140D-AC45-467E-98C1-3F323D6622A5}" destId="{3099F83A-3A0C-4D16-839C-809B7C533E76}" srcOrd="6" destOrd="0" presId="urn:microsoft.com/office/officeart/2005/8/layout/vList2"/>
    <dgm:cxn modelId="{19FB5E33-756F-42B3-B626-D913628ACA31}" type="presParOf" srcId="{C8BE140D-AC45-467E-98C1-3F323D6622A5}" destId="{6891BD77-1B42-4232-814D-C29E0C545F50}" srcOrd="7" destOrd="0" presId="urn:microsoft.com/office/officeart/2005/8/layout/vList2"/>
    <dgm:cxn modelId="{F619E9C2-32B0-4F1E-B0FC-27161477039E}" type="presParOf" srcId="{C8BE140D-AC45-467E-98C1-3F323D6622A5}" destId="{96283172-ECB8-4601-8245-556EB99375CC}" srcOrd="8" destOrd="0" presId="urn:microsoft.com/office/officeart/2005/8/layout/vList2"/>
    <dgm:cxn modelId="{B25B2CF8-0117-40CE-84C8-8F5306CA80B2}" type="presParOf" srcId="{C8BE140D-AC45-467E-98C1-3F323D6622A5}" destId="{6F4825EE-EC6F-4A20-AFB8-E996FA34115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AB0F3-FB24-4275-B526-33DD6DAB1E32}">
      <dsp:nvSpPr>
        <dsp:cNvPr id="0" name=""/>
        <dsp:cNvSpPr/>
      </dsp:nvSpPr>
      <dsp:spPr>
        <a:xfrm>
          <a:off x="500071" y="0"/>
          <a:ext cx="3357597" cy="2571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baseline="0" dirty="0" smtClean="0">
              <a:solidFill>
                <a:srgbClr val="FFFF00"/>
              </a:solidFill>
            </a:rPr>
            <a:t>URI</a:t>
          </a:r>
          <a:endParaRPr lang="ko-KR" altLang="en-US" sz="1800" kern="1200" baseline="0" dirty="0">
            <a:solidFill>
              <a:srgbClr val="FFFF00"/>
            </a:solidFill>
          </a:endParaRPr>
        </a:p>
      </dsp:txBody>
      <dsp:txXfrm>
        <a:off x="1592130" y="128588"/>
        <a:ext cx="1173480" cy="385765"/>
      </dsp:txXfrm>
    </dsp:sp>
    <dsp:sp modelId="{9B80E6F2-AB7E-4678-99BA-2B432F66D1A3}">
      <dsp:nvSpPr>
        <dsp:cNvPr id="0" name=""/>
        <dsp:cNvSpPr/>
      </dsp:nvSpPr>
      <dsp:spPr>
        <a:xfrm>
          <a:off x="500068" y="785810"/>
          <a:ext cx="2099623" cy="823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baseline="0" dirty="0" smtClean="0">
              <a:solidFill>
                <a:schemeClr val="accent2">
                  <a:lumMod val="20000"/>
                  <a:lumOff val="80000"/>
                </a:schemeClr>
              </a:solidFill>
            </a:rPr>
            <a:t>URL</a:t>
          </a:r>
          <a:endParaRPr lang="ko-KR" altLang="en-US" sz="2400" kern="1200" baseline="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1060667" y="837295"/>
        <a:ext cx="978424" cy="154455"/>
      </dsp:txXfrm>
    </dsp:sp>
    <dsp:sp modelId="{A79F685D-A6A5-4216-B569-A67AFBA286A8}">
      <dsp:nvSpPr>
        <dsp:cNvPr id="0" name=""/>
        <dsp:cNvSpPr/>
      </dsp:nvSpPr>
      <dsp:spPr>
        <a:xfrm>
          <a:off x="1857386" y="1214446"/>
          <a:ext cx="1543729" cy="8795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URN</a:t>
          </a:r>
          <a:endParaRPr lang="ko-KR" altLang="en-US" sz="2400" kern="1200" dirty="0"/>
        </a:p>
      </dsp:txBody>
      <dsp:txXfrm>
        <a:off x="2083460" y="1434342"/>
        <a:ext cx="1091581" cy="439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54A7A-1A07-43E1-B05A-5C9B12B128C5}">
      <dsp:nvSpPr>
        <dsp:cNvPr id="0" name=""/>
        <dsp:cNvSpPr/>
      </dsp:nvSpPr>
      <dsp:spPr>
        <a:xfrm>
          <a:off x="0" y="418785"/>
          <a:ext cx="492922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AAB59-E12C-4071-858E-25B7DBC9FB7C}">
      <dsp:nvSpPr>
        <dsp:cNvPr id="0" name=""/>
        <dsp:cNvSpPr/>
      </dsp:nvSpPr>
      <dsp:spPr>
        <a:xfrm>
          <a:off x="246461" y="49784"/>
          <a:ext cx="3450455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19" tIns="0" rIns="130419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solidFill>
                <a:srgbClr val="000000"/>
              </a:solidFill>
            </a:rPr>
            <a:t>수정과 관리의 용이</a:t>
          </a:r>
          <a:endParaRPr lang="ko-KR" altLang="en-US" sz="2500" kern="1200" dirty="0">
            <a:solidFill>
              <a:srgbClr val="000000"/>
            </a:solidFill>
          </a:endParaRPr>
        </a:p>
      </dsp:txBody>
      <dsp:txXfrm>
        <a:off x="282487" y="85810"/>
        <a:ext cx="3378403" cy="665948"/>
      </dsp:txXfrm>
    </dsp:sp>
    <dsp:sp modelId="{3BDFB7A8-3029-4BAC-B712-75B34BE55D82}">
      <dsp:nvSpPr>
        <dsp:cNvPr id="0" name=""/>
        <dsp:cNvSpPr/>
      </dsp:nvSpPr>
      <dsp:spPr>
        <a:xfrm>
          <a:off x="0" y="1552785"/>
          <a:ext cx="492922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05079"/>
              <a:satOff val="10322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59815-B7A4-47F3-8786-B2A5995A0281}">
      <dsp:nvSpPr>
        <dsp:cNvPr id="0" name=""/>
        <dsp:cNvSpPr/>
      </dsp:nvSpPr>
      <dsp:spPr>
        <a:xfrm>
          <a:off x="246461" y="1183785"/>
          <a:ext cx="3450455" cy="738000"/>
        </a:xfrm>
        <a:prstGeom prst="roundRect">
          <a:avLst/>
        </a:prstGeom>
        <a:solidFill>
          <a:schemeClr val="accent5">
            <a:hueOff val="-405079"/>
            <a:satOff val="10322"/>
            <a:lumOff val="-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19" tIns="0" rIns="130419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solidFill>
                <a:srgbClr val="000000"/>
              </a:solidFill>
            </a:rPr>
            <a:t>웹 접근성의 향상</a:t>
          </a:r>
          <a:endParaRPr lang="ko-KR" altLang="en-US" sz="2500" kern="1200" dirty="0">
            <a:solidFill>
              <a:srgbClr val="000000"/>
            </a:solidFill>
          </a:endParaRPr>
        </a:p>
      </dsp:txBody>
      <dsp:txXfrm>
        <a:off x="282487" y="1219811"/>
        <a:ext cx="3378403" cy="665948"/>
      </dsp:txXfrm>
    </dsp:sp>
    <dsp:sp modelId="{AF763BB9-B794-475B-9B81-FEFE68FC65A6}">
      <dsp:nvSpPr>
        <dsp:cNvPr id="0" name=""/>
        <dsp:cNvSpPr/>
      </dsp:nvSpPr>
      <dsp:spPr>
        <a:xfrm>
          <a:off x="0" y="2686784"/>
          <a:ext cx="492922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10157"/>
              <a:satOff val="20643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86E70-3CB2-4CD9-ADDF-A5995D5AF9EC}">
      <dsp:nvSpPr>
        <dsp:cNvPr id="0" name=""/>
        <dsp:cNvSpPr/>
      </dsp:nvSpPr>
      <dsp:spPr>
        <a:xfrm>
          <a:off x="246461" y="2317784"/>
          <a:ext cx="3450455" cy="738000"/>
        </a:xfrm>
        <a:prstGeom prst="roundRect">
          <a:avLst/>
        </a:prstGeom>
        <a:solidFill>
          <a:schemeClr val="accent5">
            <a:hueOff val="-810157"/>
            <a:satOff val="20643"/>
            <a:lumOff val="-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19" tIns="0" rIns="130419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solidFill>
                <a:srgbClr val="000000"/>
              </a:solidFill>
            </a:rPr>
            <a:t>검색엔진 최적화</a:t>
          </a:r>
          <a:endParaRPr lang="ko-KR" altLang="en-US" sz="2500" kern="1200" dirty="0">
            <a:solidFill>
              <a:srgbClr val="000000"/>
            </a:solidFill>
          </a:endParaRPr>
        </a:p>
      </dsp:txBody>
      <dsp:txXfrm>
        <a:off x="282487" y="2353810"/>
        <a:ext cx="3378403" cy="665948"/>
      </dsp:txXfrm>
    </dsp:sp>
    <dsp:sp modelId="{0E08DABF-7767-41E6-82D6-9E68BB6519E0}">
      <dsp:nvSpPr>
        <dsp:cNvPr id="0" name=""/>
        <dsp:cNvSpPr/>
      </dsp:nvSpPr>
      <dsp:spPr>
        <a:xfrm>
          <a:off x="0" y="3820785"/>
          <a:ext cx="492922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15236"/>
              <a:satOff val="30965"/>
              <a:lumOff val="-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2BB5E-EC13-42B3-93B6-50C21B7B2682}">
      <dsp:nvSpPr>
        <dsp:cNvPr id="0" name=""/>
        <dsp:cNvSpPr/>
      </dsp:nvSpPr>
      <dsp:spPr>
        <a:xfrm>
          <a:off x="246461" y="3451785"/>
          <a:ext cx="3450455" cy="738000"/>
        </a:xfrm>
        <a:prstGeom prst="roundRect">
          <a:avLst/>
        </a:prstGeom>
        <a:solidFill>
          <a:schemeClr val="accent5">
            <a:hueOff val="-1215236"/>
            <a:satOff val="30965"/>
            <a:lumOff val="-1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19" tIns="0" rIns="130419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solidFill>
                <a:srgbClr val="000000"/>
              </a:solidFill>
            </a:rPr>
            <a:t>호환성 제공</a:t>
          </a:r>
          <a:endParaRPr lang="ko-KR" altLang="en-US" sz="2500" kern="1200" dirty="0">
            <a:solidFill>
              <a:srgbClr val="000000"/>
            </a:solidFill>
          </a:endParaRPr>
        </a:p>
      </dsp:txBody>
      <dsp:txXfrm>
        <a:off x="282487" y="3487811"/>
        <a:ext cx="337840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8184-A05B-425E-BC03-96446DDDE9AB}">
      <dsp:nvSpPr>
        <dsp:cNvPr id="0" name=""/>
        <dsp:cNvSpPr/>
      </dsp:nvSpPr>
      <dsp:spPr>
        <a:xfrm>
          <a:off x="1388119" y="326647"/>
          <a:ext cx="4440586" cy="4440586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>
              <a:solidFill>
                <a:srgbClr val="FF0000"/>
              </a:solidFill>
            </a:rPr>
            <a:t>HTML</a:t>
          </a:r>
          <a:r>
            <a:rPr lang="en-US" altLang="ko-KR" sz="2900" kern="1200" dirty="0" smtClean="0"/>
            <a:t> </a:t>
          </a:r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rgbClr val="7030A0"/>
              </a:solidFill>
            </a:rPr>
            <a:t>(</a:t>
          </a:r>
          <a:r>
            <a:rPr lang="ko-KR" altLang="en-US" sz="2400" kern="1200" dirty="0" smtClean="0">
              <a:solidFill>
                <a:srgbClr val="7030A0"/>
              </a:solidFill>
            </a:rPr>
            <a:t>구조언어</a:t>
          </a:r>
          <a:r>
            <a:rPr lang="en-US" altLang="ko-KR" sz="2400" kern="1200" dirty="0" smtClean="0">
              <a:solidFill>
                <a:srgbClr val="7030A0"/>
              </a:solidFill>
            </a:rPr>
            <a:t>)</a:t>
          </a:r>
          <a:endParaRPr lang="ko-KR" altLang="en-US" sz="2400" kern="1200" dirty="0">
            <a:solidFill>
              <a:srgbClr val="7030A0"/>
            </a:solidFill>
          </a:endParaRPr>
        </a:p>
      </dsp:txBody>
      <dsp:txXfrm>
        <a:off x="3802424" y="1146041"/>
        <a:ext cx="1506627" cy="1480195"/>
      </dsp:txXfrm>
    </dsp:sp>
    <dsp:sp modelId="{F65F3BF1-8DA1-4AB8-B613-F9BE19BBC82D}">
      <dsp:nvSpPr>
        <dsp:cNvPr id="0" name=""/>
        <dsp:cNvSpPr/>
      </dsp:nvSpPr>
      <dsp:spPr>
        <a:xfrm>
          <a:off x="1285863" y="500061"/>
          <a:ext cx="4440586" cy="4440586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solidFill>
                <a:srgbClr val="FF0000"/>
              </a:solidFill>
            </a:rPr>
            <a:t>CSS</a:t>
          </a:r>
          <a:r>
            <a:rPr lang="en-US" altLang="ko-KR" sz="3400" kern="1200" dirty="0" smtClean="0"/>
            <a:t> </a:t>
          </a:r>
        </a:p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solidFill>
                <a:srgbClr val="7030A0"/>
              </a:solidFill>
            </a:rPr>
            <a:t>(</a:t>
          </a:r>
          <a:r>
            <a:rPr lang="ko-KR" altLang="en-US" sz="2800" kern="1200" dirty="0" smtClean="0">
              <a:solidFill>
                <a:srgbClr val="7030A0"/>
              </a:solidFill>
            </a:rPr>
            <a:t>표현언어</a:t>
          </a:r>
          <a:r>
            <a:rPr lang="en-US" altLang="ko-KR" sz="2800" kern="1200" dirty="0" smtClean="0">
              <a:solidFill>
                <a:srgbClr val="7030A0"/>
              </a:solidFill>
            </a:rPr>
            <a:t>)</a:t>
          </a:r>
          <a:endParaRPr lang="ko-KR" altLang="en-US" sz="2800" kern="1200" dirty="0">
            <a:solidFill>
              <a:srgbClr val="7030A0"/>
            </a:solidFill>
          </a:endParaRPr>
        </a:p>
      </dsp:txBody>
      <dsp:txXfrm>
        <a:off x="2501738" y="3301859"/>
        <a:ext cx="2008836" cy="1374467"/>
      </dsp:txXfrm>
    </dsp:sp>
    <dsp:sp modelId="{B3F12D2F-1664-40DE-B27F-D3C2B3099681}">
      <dsp:nvSpPr>
        <dsp:cNvPr id="0" name=""/>
        <dsp:cNvSpPr/>
      </dsp:nvSpPr>
      <dsp:spPr>
        <a:xfrm>
          <a:off x="1100780" y="398438"/>
          <a:ext cx="4557462" cy="4561325"/>
        </a:xfrm>
        <a:prstGeom prst="pie">
          <a:avLst>
            <a:gd name="adj1" fmla="val 9000000"/>
            <a:gd name="adj2" fmla="val 162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rgbClr val="FF0000"/>
              </a:solidFill>
            </a:rPr>
            <a:t>JavaScript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 </a:t>
          </a:r>
          <a:r>
            <a:rPr lang="en-US" altLang="ko-KR" sz="2400" kern="1200" dirty="0" smtClean="0">
              <a:solidFill>
                <a:srgbClr val="7030A0"/>
              </a:solidFill>
            </a:rPr>
            <a:t>(</a:t>
          </a:r>
          <a:r>
            <a:rPr lang="ko-KR" altLang="en-US" sz="2400" kern="1200" dirty="0" smtClean="0">
              <a:solidFill>
                <a:srgbClr val="7030A0"/>
              </a:solidFill>
            </a:rPr>
            <a:t>동작언어</a:t>
          </a:r>
          <a:r>
            <a:rPr lang="en-US" altLang="ko-KR" sz="2400" kern="1200" dirty="0" smtClean="0">
              <a:solidFill>
                <a:srgbClr val="7030A0"/>
              </a:solidFill>
            </a:rPr>
            <a:t>)</a:t>
          </a:r>
          <a:endParaRPr lang="ko-KR" altLang="en-US" sz="2400" kern="1200" dirty="0">
            <a:solidFill>
              <a:srgbClr val="7030A0"/>
            </a:solidFill>
          </a:endParaRPr>
        </a:p>
      </dsp:txBody>
      <dsp:txXfrm>
        <a:off x="1589079" y="1294413"/>
        <a:ext cx="1546281" cy="1520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1463E-5A09-4FBD-9AB7-F7F45DD88847}">
      <dsp:nvSpPr>
        <dsp:cNvPr id="0" name=""/>
        <dsp:cNvSpPr/>
      </dsp:nvSpPr>
      <dsp:spPr>
        <a:xfrm rot="5400000">
          <a:off x="4869772" y="-1844493"/>
          <a:ext cx="1141891" cy="51206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&lt;</a:t>
          </a:r>
          <a:r>
            <a:rPr lang="en-US" sz="2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</a:t>
          </a: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&gt;&lt;</a:t>
          </a:r>
          <a:r>
            <a:rPr lang="en-US" sz="2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href</a:t>
          </a: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=”#” /&gt;&lt;/p&gt;</a:t>
          </a:r>
          <a:endParaRPr lang="ko-KR" alt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880381" y="200641"/>
        <a:ext cx="5064932" cy="1030405"/>
      </dsp:txXfrm>
    </dsp:sp>
    <dsp:sp modelId="{33DF6679-3DDF-483C-858B-DCD98A1E97C6}">
      <dsp:nvSpPr>
        <dsp:cNvPr id="0" name=""/>
        <dsp:cNvSpPr/>
      </dsp:nvSpPr>
      <dsp:spPr>
        <a:xfrm>
          <a:off x="0" y="2162"/>
          <a:ext cx="2880380" cy="1427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900" kern="1200" dirty="0" smtClean="0"/>
            <a:t>요소</a:t>
          </a:r>
          <a:endParaRPr lang="en-US" altLang="ko-KR" sz="2900" kern="1200" dirty="0" smtClean="0"/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(element)</a:t>
          </a:r>
          <a:endParaRPr lang="ko-KR" altLang="en-US" sz="2900" kern="1200" dirty="0"/>
        </a:p>
      </dsp:txBody>
      <dsp:txXfrm>
        <a:off x="69678" y="71840"/>
        <a:ext cx="2741024" cy="1288008"/>
      </dsp:txXfrm>
    </dsp:sp>
    <dsp:sp modelId="{1C5A15DA-C4FC-4712-962A-DD5FA052CE82}">
      <dsp:nvSpPr>
        <dsp:cNvPr id="0" name=""/>
        <dsp:cNvSpPr/>
      </dsp:nvSpPr>
      <dsp:spPr>
        <a:xfrm rot="5400000">
          <a:off x="4869772" y="-345760"/>
          <a:ext cx="1141891" cy="51206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&lt;p </a:t>
          </a:r>
          <a:r>
            <a:rPr lang="en-US" sz="2300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sz="2300" u="none" kern="1200" dirty="0" smtClean="0">
              <a:effectLst/>
            </a:rPr>
            <a:t>=”</a:t>
          </a:r>
          <a:r>
            <a:rPr lang="ko-KR" sz="2300" u="none" kern="1200" dirty="0" smtClean="0">
              <a:effectLst/>
            </a:rPr>
            <a:t>아이디</a:t>
          </a:r>
          <a:r>
            <a:rPr lang="en-US" sz="2300" u="none" kern="1200" dirty="0" smtClean="0">
              <a:effectLst/>
            </a:rPr>
            <a:t>” </a:t>
          </a:r>
          <a:r>
            <a:rPr lang="en-US" sz="23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</a:t>
          </a:r>
          <a:r>
            <a:rPr lang="en-US" sz="2300" kern="1200" dirty="0" smtClean="0"/>
            <a:t>=”</a:t>
          </a:r>
          <a:r>
            <a:rPr lang="ko-KR" sz="2300" kern="1200" dirty="0" smtClean="0"/>
            <a:t>클래스</a:t>
          </a:r>
          <a:r>
            <a:rPr lang="en-US" sz="2300" kern="1200" dirty="0" smtClean="0"/>
            <a:t>” </a:t>
          </a:r>
          <a:r>
            <a:rPr lang="en-US" sz="23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title</a:t>
          </a:r>
          <a:r>
            <a:rPr lang="en-US" sz="2300" kern="1200" dirty="0" smtClean="0"/>
            <a:t>=”</a:t>
          </a:r>
          <a:r>
            <a:rPr lang="ko-KR" sz="2300" kern="1200" dirty="0" smtClean="0"/>
            <a:t>제목</a:t>
          </a:r>
          <a:r>
            <a:rPr lang="en-US" sz="2300" kern="1200" dirty="0" smtClean="0"/>
            <a:t>”&gt;</a:t>
          </a:r>
          <a:r>
            <a:rPr lang="ko-KR" sz="2300" kern="1200" dirty="0" smtClean="0"/>
            <a:t>문장</a:t>
          </a:r>
          <a:r>
            <a:rPr lang="en-US" sz="2300" kern="1200" dirty="0" smtClean="0"/>
            <a:t>&lt;/p&gt;</a:t>
          </a:r>
          <a:endParaRPr lang="ko-KR" altLang="en-US" sz="2300" kern="1200" dirty="0"/>
        </a:p>
      </dsp:txBody>
      <dsp:txXfrm rot="-5400000">
        <a:off x="2880381" y="1699374"/>
        <a:ext cx="5064932" cy="1030405"/>
      </dsp:txXfrm>
    </dsp:sp>
    <dsp:sp modelId="{292E75CD-EAFA-4C67-BE65-69E8D51A701A}">
      <dsp:nvSpPr>
        <dsp:cNvPr id="0" name=""/>
        <dsp:cNvSpPr/>
      </dsp:nvSpPr>
      <dsp:spPr>
        <a:xfrm>
          <a:off x="0" y="1500895"/>
          <a:ext cx="2880380" cy="1427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900" kern="1200" dirty="0" smtClean="0"/>
            <a:t>속성</a:t>
          </a:r>
          <a:endParaRPr lang="en-US" altLang="ko-KR" sz="2900" kern="1200" dirty="0" smtClean="0"/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(attribute)</a:t>
          </a:r>
          <a:endParaRPr lang="ko-KR" altLang="en-US" sz="2900" kern="1200" dirty="0"/>
        </a:p>
      </dsp:txBody>
      <dsp:txXfrm>
        <a:off x="69678" y="1570573"/>
        <a:ext cx="2741024" cy="1288008"/>
      </dsp:txXfrm>
    </dsp:sp>
    <dsp:sp modelId="{8B2BA10C-5A60-41AC-9906-16406CC71EA8}">
      <dsp:nvSpPr>
        <dsp:cNvPr id="0" name=""/>
        <dsp:cNvSpPr/>
      </dsp:nvSpPr>
      <dsp:spPr>
        <a:xfrm rot="5400000">
          <a:off x="4869772" y="1152972"/>
          <a:ext cx="1141891" cy="51206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&lt;p id=”</a:t>
          </a:r>
          <a:r>
            <a:rPr lang="ko-KR" sz="2300" b="1" i="0" kern="1200" dirty="0" smtClean="0">
              <a:solidFill>
                <a:srgbClr val="FF0000"/>
              </a:solidFill>
              <a:effectLst/>
            </a:rPr>
            <a:t>아이디</a:t>
          </a:r>
          <a:r>
            <a:rPr lang="en-US" sz="2300" kern="1200" dirty="0" smtClean="0"/>
            <a:t>” class=”</a:t>
          </a:r>
          <a:r>
            <a:rPr lang="ko-KR" sz="2300" b="1" i="0" kern="1200" dirty="0" smtClean="0">
              <a:solidFill>
                <a:srgbClr val="FF0000"/>
              </a:solidFill>
              <a:effectLst/>
            </a:rPr>
            <a:t>클래스</a:t>
          </a:r>
          <a:r>
            <a:rPr lang="en-US" sz="2300" kern="1200" dirty="0" smtClean="0"/>
            <a:t>” title=”</a:t>
          </a:r>
          <a:r>
            <a:rPr lang="ko-KR" sz="2300" b="1" i="0" kern="1200" dirty="0" smtClean="0">
              <a:solidFill>
                <a:srgbClr val="FF0000"/>
              </a:solidFill>
              <a:effectLst/>
            </a:rPr>
            <a:t>제목</a:t>
          </a:r>
          <a:r>
            <a:rPr lang="en-US" sz="2300" kern="1200" dirty="0" smtClean="0"/>
            <a:t>”&gt;</a:t>
          </a:r>
          <a:r>
            <a:rPr lang="ko-KR" sz="2300" kern="1200" dirty="0" smtClean="0"/>
            <a:t>문장</a:t>
          </a:r>
          <a:r>
            <a:rPr lang="en-US" sz="2300" kern="1200" dirty="0" smtClean="0"/>
            <a:t>&lt;/p&gt;</a:t>
          </a:r>
          <a:endParaRPr lang="ko-KR" altLang="en-US" sz="2300" kern="1200" dirty="0"/>
        </a:p>
      </dsp:txBody>
      <dsp:txXfrm rot="-5400000">
        <a:off x="2880381" y="3198107"/>
        <a:ext cx="5064932" cy="1030405"/>
      </dsp:txXfrm>
    </dsp:sp>
    <dsp:sp modelId="{2259F13C-DCE5-42E2-93C9-5A4EC15F7553}">
      <dsp:nvSpPr>
        <dsp:cNvPr id="0" name=""/>
        <dsp:cNvSpPr/>
      </dsp:nvSpPr>
      <dsp:spPr>
        <a:xfrm>
          <a:off x="0" y="2999627"/>
          <a:ext cx="2880380" cy="1427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900" kern="1200" dirty="0" smtClean="0"/>
            <a:t>값</a:t>
          </a:r>
          <a:endParaRPr lang="en-US" altLang="ko-KR" sz="2900" kern="1200" dirty="0" smtClean="0"/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(value)</a:t>
          </a:r>
          <a:endParaRPr lang="ko-KR" altLang="en-US" sz="2900" kern="1200" dirty="0"/>
        </a:p>
      </dsp:txBody>
      <dsp:txXfrm>
        <a:off x="69678" y="3069305"/>
        <a:ext cx="2741024" cy="128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FAE51-A5DA-4503-BAF5-599B4E44686E}">
      <dsp:nvSpPr>
        <dsp:cNvPr id="0" name=""/>
        <dsp:cNvSpPr/>
      </dsp:nvSpPr>
      <dsp:spPr>
        <a:xfrm>
          <a:off x="0" y="79151"/>
          <a:ext cx="7286677" cy="5557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333399"/>
              </a:solidFill>
            </a:rPr>
            <a:t>- </a:t>
          </a:r>
          <a:r>
            <a:rPr lang="ko-KR" sz="1800" b="1" kern="1200" dirty="0" smtClean="0">
              <a:solidFill>
                <a:srgbClr val="333399"/>
              </a:solidFill>
            </a:rPr>
            <a:t>종료 태그 생략 불가능</a:t>
          </a:r>
          <a:endParaRPr lang="ko-KR" altLang="en-US" sz="1800" b="1" kern="1200" dirty="0">
            <a:solidFill>
              <a:srgbClr val="333399"/>
            </a:solidFill>
          </a:endParaRPr>
        </a:p>
      </dsp:txBody>
      <dsp:txXfrm>
        <a:off x="27129" y="106280"/>
        <a:ext cx="7232419" cy="501492"/>
      </dsp:txXfrm>
    </dsp:sp>
    <dsp:sp modelId="{8E284EE4-0596-4086-9BBA-A713FEC3FF0E}">
      <dsp:nvSpPr>
        <dsp:cNvPr id="0" name=""/>
        <dsp:cNvSpPr/>
      </dsp:nvSpPr>
      <dsp:spPr>
        <a:xfrm>
          <a:off x="0" y="634901"/>
          <a:ext cx="7286677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352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html4  	&lt;p&gt;&lt;</a:t>
          </a:r>
          <a:r>
            <a:rPr lang="en-US" sz="1500" kern="1200" dirty="0" err="1" smtClean="0"/>
            <a:t>img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src</a:t>
          </a:r>
          <a:r>
            <a:rPr lang="en-US" sz="1500" kern="1200" dirty="0" smtClean="0"/>
            <a:t>=”” alt=””&gt;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html5		&lt;p&gt;&lt;</a:t>
          </a:r>
          <a:r>
            <a:rPr lang="en-US" sz="1500" kern="1200" dirty="0" err="1" smtClean="0"/>
            <a:t>img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src</a:t>
          </a:r>
          <a:r>
            <a:rPr lang="en-US" sz="1500" kern="1200" dirty="0" smtClean="0"/>
            <a:t>=”” alt=”” /&gt; </a:t>
          </a:r>
          <a:r>
            <a:rPr lang="en-US" sz="1500" kern="1200" dirty="0" smtClean="0">
              <a:solidFill>
                <a:srgbClr val="FF0000"/>
              </a:solidFill>
            </a:rPr>
            <a:t>&lt;/p&gt;</a:t>
          </a:r>
          <a:endParaRPr lang="ko-KR" sz="1500" kern="1200" dirty="0">
            <a:solidFill>
              <a:srgbClr val="FF0000"/>
            </a:solidFill>
          </a:endParaRPr>
        </a:p>
      </dsp:txBody>
      <dsp:txXfrm>
        <a:off x="0" y="634901"/>
        <a:ext cx="7286677" cy="481792"/>
      </dsp:txXfrm>
    </dsp:sp>
    <dsp:sp modelId="{819B67C8-DF1F-48D8-86A8-74C202FF81F5}">
      <dsp:nvSpPr>
        <dsp:cNvPr id="0" name=""/>
        <dsp:cNvSpPr/>
      </dsp:nvSpPr>
      <dsp:spPr>
        <a:xfrm>
          <a:off x="0" y="1116694"/>
          <a:ext cx="7286677" cy="5557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333399"/>
              </a:solidFill>
            </a:rPr>
            <a:t>- </a:t>
          </a:r>
          <a:r>
            <a:rPr lang="ko-KR" sz="1800" b="1" kern="1200" dirty="0" smtClean="0">
              <a:solidFill>
                <a:srgbClr val="333399"/>
              </a:solidFill>
            </a:rPr>
            <a:t>요소명과 </a:t>
          </a:r>
          <a:r>
            <a:rPr lang="ko-KR" sz="1800" b="1" kern="1200" dirty="0" err="1" smtClean="0">
              <a:solidFill>
                <a:srgbClr val="333399"/>
              </a:solidFill>
            </a:rPr>
            <a:t>속성명에</a:t>
          </a:r>
          <a:r>
            <a:rPr lang="ko-KR" sz="1800" b="1" kern="1200" dirty="0" smtClean="0">
              <a:solidFill>
                <a:srgbClr val="333399"/>
              </a:solidFill>
            </a:rPr>
            <a:t> 소문자 사용</a:t>
          </a:r>
          <a:endParaRPr lang="ko-KR" altLang="en-US" sz="1800" b="1" kern="1200" dirty="0">
            <a:solidFill>
              <a:srgbClr val="333399"/>
            </a:solidFill>
          </a:endParaRPr>
        </a:p>
      </dsp:txBody>
      <dsp:txXfrm>
        <a:off x="27129" y="1143823"/>
        <a:ext cx="7232419" cy="501492"/>
      </dsp:txXfrm>
    </dsp:sp>
    <dsp:sp modelId="{1D246021-533E-48CB-887D-55693FBBA8CB}">
      <dsp:nvSpPr>
        <dsp:cNvPr id="0" name=""/>
        <dsp:cNvSpPr/>
      </dsp:nvSpPr>
      <dsp:spPr>
        <a:xfrm>
          <a:off x="0" y="1672444"/>
          <a:ext cx="7286677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352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html4		&lt;P&gt;&lt;IMG SRC=”” ALT=””&gt;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html5		</a:t>
          </a:r>
          <a:r>
            <a:rPr lang="en-US" sz="1500" kern="1200" dirty="0" smtClean="0">
              <a:solidFill>
                <a:srgbClr val="0070C0"/>
              </a:solidFill>
            </a:rPr>
            <a:t>&lt;p&gt;&lt;</a:t>
          </a:r>
          <a:r>
            <a:rPr lang="en-US" sz="1500" kern="1200" dirty="0" err="1" smtClean="0">
              <a:solidFill>
                <a:srgbClr val="FF0000"/>
              </a:solidFill>
            </a:rPr>
            <a:t>img</a:t>
          </a:r>
          <a:r>
            <a:rPr lang="en-US" sz="1500" kern="1200" dirty="0" smtClean="0">
              <a:solidFill>
                <a:srgbClr val="0070C0"/>
              </a:solidFill>
            </a:rPr>
            <a:t> </a:t>
          </a:r>
          <a:r>
            <a:rPr lang="en-US" sz="1500" kern="1200" dirty="0" err="1" smtClean="0">
              <a:solidFill>
                <a:srgbClr val="FF0000"/>
              </a:solidFill>
            </a:rPr>
            <a:t>src</a:t>
          </a:r>
          <a:r>
            <a:rPr lang="en-US" sz="1500" kern="1200" dirty="0" smtClean="0">
              <a:solidFill>
                <a:srgbClr val="0070C0"/>
              </a:solidFill>
            </a:rPr>
            <a:t>=”” </a:t>
          </a:r>
          <a:r>
            <a:rPr lang="en-US" sz="1500" kern="1200" dirty="0" smtClean="0">
              <a:solidFill>
                <a:srgbClr val="FF0000"/>
              </a:solidFill>
            </a:rPr>
            <a:t>alt</a:t>
          </a:r>
          <a:r>
            <a:rPr lang="en-US" sz="1500" kern="1200" dirty="0" smtClean="0">
              <a:solidFill>
                <a:srgbClr val="0070C0"/>
              </a:solidFill>
            </a:rPr>
            <a:t>=”” /&gt;&lt;/p&gt;</a:t>
          </a:r>
          <a:endParaRPr lang="ko-KR" altLang="en-US" sz="1500" kern="1200" dirty="0">
            <a:solidFill>
              <a:srgbClr val="0070C0"/>
            </a:solidFill>
          </a:endParaRPr>
        </a:p>
      </dsp:txBody>
      <dsp:txXfrm>
        <a:off x="0" y="1672444"/>
        <a:ext cx="7286677" cy="481792"/>
      </dsp:txXfrm>
    </dsp:sp>
    <dsp:sp modelId="{887EAEF3-B430-447C-885D-81ECB24360D1}">
      <dsp:nvSpPr>
        <dsp:cNvPr id="0" name=""/>
        <dsp:cNvSpPr/>
      </dsp:nvSpPr>
      <dsp:spPr>
        <a:xfrm>
          <a:off x="0" y="2154236"/>
          <a:ext cx="7286677" cy="5557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333399"/>
              </a:solidFill>
            </a:rPr>
            <a:t> - </a:t>
          </a:r>
          <a:r>
            <a:rPr lang="ko-KR" sz="1800" b="1" kern="1200" dirty="0" smtClean="0">
              <a:solidFill>
                <a:srgbClr val="333399"/>
              </a:solidFill>
            </a:rPr>
            <a:t>빈 요소에도 종료 태그 기술</a:t>
          </a:r>
          <a:endParaRPr lang="ko-KR" altLang="en-US" sz="1800" b="1" kern="1200" dirty="0">
            <a:solidFill>
              <a:srgbClr val="333399"/>
            </a:solidFill>
          </a:endParaRPr>
        </a:p>
      </dsp:txBody>
      <dsp:txXfrm>
        <a:off x="27129" y="2181365"/>
        <a:ext cx="7232419" cy="501492"/>
      </dsp:txXfrm>
    </dsp:sp>
    <dsp:sp modelId="{93A48690-C3B6-4291-AA68-46C555876835}">
      <dsp:nvSpPr>
        <dsp:cNvPr id="0" name=""/>
        <dsp:cNvSpPr/>
      </dsp:nvSpPr>
      <dsp:spPr>
        <a:xfrm>
          <a:off x="0" y="2709986"/>
          <a:ext cx="7286677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352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html4		&lt;</a:t>
          </a:r>
          <a:r>
            <a:rPr lang="en-US" sz="1500" kern="1200" dirty="0" err="1" smtClean="0"/>
            <a:t>img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src</a:t>
          </a:r>
          <a:r>
            <a:rPr lang="en-US" sz="1500" kern="1200" dirty="0" smtClean="0"/>
            <a:t>=”” alt=””&gt;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html5		&lt;</a:t>
          </a:r>
          <a:r>
            <a:rPr lang="en-US" sz="1500" kern="1200" dirty="0" err="1" smtClean="0"/>
            <a:t>img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src</a:t>
          </a:r>
          <a:r>
            <a:rPr lang="en-US" sz="1500" kern="1200" dirty="0" smtClean="0"/>
            <a:t>=”” alt=””</a:t>
          </a:r>
          <a:r>
            <a:rPr lang="en-US" sz="1500" kern="1200" dirty="0" smtClean="0">
              <a:solidFill>
                <a:srgbClr val="FF0000"/>
              </a:solidFill>
            </a:rPr>
            <a:t>/</a:t>
          </a:r>
          <a:r>
            <a:rPr lang="en-US" sz="1500" kern="1200" dirty="0" smtClean="0"/>
            <a:t>&gt;</a:t>
          </a:r>
          <a:endParaRPr lang="ko-KR" altLang="en-US" sz="1500" kern="1200" dirty="0"/>
        </a:p>
      </dsp:txBody>
      <dsp:txXfrm>
        <a:off x="0" y="2709986"/>
        <a:ext cx="7286677" cy="481792"/>
      </dsp:txXfrm>
    </dsp:sp>
    <dsp:sp modelId="{3099F83A-3A0C-4D16-839C-809B7C533E76}">
      <dsp:nvSpPr>
        <dsp:cNvPr id="0" name=""/>
        <dsp:cNvSpPr/>
      </dsp:nvSpPr>
      <dsp:spPr>
        <a:xfrm>
          <a:off x="0" y="3177908"/>
          <a:ext cx="7286677" cy="5557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333399"/>
              </a:solidFill>
            </a:rPr>
            <a:t>- </a:t>
          </a:r>
          <a:r>
            <a:rPr lang="ko-KR" sz="1800" b="1" kern="1200" dirty="0" smtClean="0">
              <a:solidFill>
                <a:srgbClr val="333399"/>
              </a:solidFill>
            </a:rPr>
            <a:t>속성에 속성값 생략 불가</a:t>
          </a:r>
          <a:endParaRPr lang="ko-KR" altLang="en-US" sz="1800" b="1" kern="1200" dirty="0">
            <a:solidFill>
              <a:srgbClr val="333399"/>
            </a:solidFill>
          </a:endParaRPr>
        </a:p>
      </dsp:txBody>
      <dsp:txXfrm>
        <a:off x="27129" y="3205037"/>
        <a:ext cx="7232419" cy="501492"/>
      </dsp:txXfrm>
    </dsp:sp>
    <dsp:sp modelId="{6891BD77-1B42-4232-814D-C29E0C545F50}">
      <dsp:nvSpPr>
        <dsp:cNvPr id="0" name=""/>
        <dsp:cNvSpPr/>
      </dsp:nvSpPr>
      <dsp:spPr>
        <a:xfrm>
          <a:off x="0" y="3747529"/>
          <a:ext cx="7286677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352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html4		&lt;option selected&gt;&lt;/option&gt;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html5		&lt;option selected</a:t>
          </a:r>
          <a:r>
            <a:rPr lang="en-US" sz="1500" kern="1200" dirty="0" smtClean="0">
              <a:solidFill>
                <a:srgbClr val="FF0000"/>
              </a:solidFill>
            </a:rPr>
            <a:t>=”selected” </a:t>
          </a:r>
          <a:r>
            <a:rPr lang="en-US" sz="1500" kern="1200" dirty="0" smtClean="0"/>
            <a:t>&gt;&lt;/option&gt;</a:t>
          </a:r>
          <a:endParaRPr lang="ko-KR" altLang="en-US" sz="1500" kern="1200" dirty="0"/>
        </a:p>
      </dsp:txBody>
      <dsp:txXfrm>
        <a:off x="0" y="3747529"/>
        <a:ext cx="7286677" cy="481792"/>
      </dsp:txXfrm>
    </dsp:sp>
    <dsp:sp modelId="{96283172-ECB8-4601-8245-556EB99375CC}">
      <dsp:nvSpPr>
        <dsp:cNvPr id="0" name=""/>
        <dsp:cNvSpPr/>
      </dsp:nvSpPr>
      <dsp:spPr>
        <a:xfrm>
          <a:off x="0" y="4229321"/>
          <a:ext cx="7286677" cy="5557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333399"/>
              </a:solidFill>
            </a:rPr>
            <a:t>- </a:t>
          </a:r>
          <a:r>
            <a:rPr lang="ko-KR" sz="1800" b="1" kern="1200" dirty="0" smtClean="0">
              <a:solidFill>
                <a:srgbClr val="333399"/>
              </a:solidFill>
            </a:rPr>
            <a:t>속성값에 인용부호 사용</a:t>
          </a:r>
          <a:endParaRPr lang="ko-KR" altLang="en-US" sz="1800" b="1" kern="1200" dirty="0">
            <a:solidFill>
              <a:srgbClr val="333399"/>
            </a:solidFill>
          </a:endParaRPr>
        </a:p>
      </dsp:txBody>
      <dsp:txXfrm>
        <a:off x="27129" y="4256450"/>
        <a:ext cx="7232419" cy="501492"/>
      </dsp:txXfrm>
    </dsp:sp>
    <dsp:sp modelId="{6F4825EE-EC6F-4A20-AFB8-E996FA341155}">
      <dsp:nvSpPr>
        <dsp:cNvPr id="0" name=""/>
        <dsp:cNvSpPr/>
      </dsp:nvSpPr>
      <dsp:spPr>
        <a:xfrm>
          <a:off x="0" y="4785071"/>
          <a:ext cx="7286677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352" tIns="24130" rIns="135128" bIns="2413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html4		&lt;</a:t>
          </a:r>
          <a:r>
            <a:rPr lang="en-US" sz="1500" kern="1200" dirty="0" err="1" smtClean="0"/>
            <a:t>img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src</a:t>
          </a:r>
          <a:r>
            <a:rPr lang="en-US" sz="1500" kern="1200" dirty="0" smtClean="0"/>
            <a:t>=xxx.gif alt=</a:t>
          </a:r>
          <a:r>
            <a:rPr lang="ko-KR" sz="1500" kern="1200" dirty="0" smtClean="0"/>
            <a:t>사진</a:t>
          </a:r>
          <a:r>
            <a:rPr lang="en-US" sz="1500" kern="1200" dirty="0" smtClean="0"/>
            <a:t>&gt;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html5		&lt;</a:t>
          </a:r>
          <a:r>
            <a:rPr lang="en-US" sz="1500" kern="1200" dirty="0" err="1" smtClean="0"/>
            <a:t>img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src</a:t>
          </a:r>
          <a:r>
            <a:rPr lang="en-US" sz="1500" kern="1200" dirty="0" smtClean="0"/>
            <a:t>=</a:t>
          </a:r>
          <a:r>
            <a:rPr lang="en-US" sz="1500" kern="1200" dirty="0" smtClean="0">
              <a:solidFill>
                <a:srgbClr val="FF0000"/>
              </a:solidFill>
            </a:rPr>
            <a:t>”</a:t>
          </a:r>
          <a:r>
            <a:rPr lang="en-US" sz="1500" kern="1200" dirty="0" smtClean="0"/>
            <a:t>xxx.gif</a:t>
          </a:r>
          <a:r>
            <a:rPr lang="en-US" sz="1500" kern="1200" dirty="0" smtClean="0">
              <a:solidFill>
                <a:srgbClr val="FF0000"/>
              </a:solidFill>
            </a:rPr>
            <a:t>” </a:t>
          </a:r>
          <a:r>
            <a:rPr lang="en-US" sz="1500" kern="1200" dirty="0" smtClean="0"/>
            <a:t>alt=</a:t>
          </a:r>
          <a:r>
            <a:rPr lang="en-US" sz="1500" kern="1200" dirty="0" smtClean="0">
              <a:solidFill>
                <a:srgbClr val="FF0000"/>
              </a:solidFill>
            </a:rPr>
            <a:t>”</a:t>
          </a:r>
          <a:r>
            <a:rPr lang="ko-KR" sz="1500" kern="1200" dirty="0" smtClean="0"/>
            <a:t>사진</a:t>
          </a:r>
          <a:r>
            <a:rPr lang="en-US" sz="1500" kern="1200" dirty="0" smtClean="0">
              <a:solidFill>
                <a:srgbClr val="FF0000"/>
              </a:solidFill>
            </a:rPr>
            <a:t>”</a:t>
          </a:r>
          <a:r>
            <a:rPr lang="en-US" sz="1500" kern="1200" dirty="0" smtClean="0"/>
            <a:t>&gt;</a:t>
          </a:r>
          <a:endParaRPr lang="ko-KR" altLang="en-US" sz="1500" kern="1200" dirty="0"/>
        </a:p>
      </dsp:txBody>
      <dsp:txXfrm>
        <a:off x="0" y="4785071"/>
        <a:ext cx="7286677" cy="70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E5D1B0A-8C21-4E68-B4B8-6B266FE4A39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5C4E4-FECF-4673-B9C8-71E861003E10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10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11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12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13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14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15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16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17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18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19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20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21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22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23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24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25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26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27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28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29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30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31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32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33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34</a:t>
            </a:fld>
            <a:endParaRPr lang="en-US" altLang="ko-KR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0D18B-3673-4E30-A5B6-39B31A60262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3309-938E-49D7-90F1-A00978FC35E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4048125"/>
            <a:ext cx="7772400" cy="704850"/>
          </a:xfrm>
          <a:effectLst>
            <a:outerShdw dist="17961" dir="2700000" algn="ctr" rotWithShape="0">
              <a:srgbClr val="CFF190"/>
            </a:outerShdw>
          </a:effectLst>
        </p:spPr>
        <p:txBody>
          <a:bodyPr/>
          <a:lstStyle>
            <a:lvl1pPr>
              <a:defRPr sz="36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5" y="4733925"/>
            <a:ext cx="7772400" cy="685800"/>
          </a:xfrm>
          <a:effectLst>
            <a:outerShdw dist="17961" dir="2700000" algn="ctr" rotWithShape="0">
              <a:srgbClr val="CFF190"/>
            </a:outerShdw>
          </a:effectLst>
        </p:spPr>
        <p:txBody>
          <a:bodyPr/>
          <a:lstStyle>
            <a:lvl1pPr marL="0" indent="0">
              <a:buFontTx/>
              <a:buNone/>
              <a:defRPr sz="2400" i="1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86525" y="609600"/>
            <a:ext cx="182880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00125" y="609600"/>
            <a:ext cx="53340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00125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3925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609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371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4429132"/>
            <a:ext cx="6138878" cy="70485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ko-KR" altLang="en-US" sz="4400" dirty="0" smtClean="0">
                <a:ea typeface="굴림" charset="-127"/>
              </a:rPr>
              <a:t>웹</a:t>
            </a:r>
            <a:r>
              <a:rPr lang="en-US" altLang="ko-KR" sz="4400" dirty="0" smtClean="0">
                <a:ea typeface="굴림" charset="-127"/>
              </a:rPr>
              <a:t>(WEB)</a:t>
            </a:r>
            <a:r>
              <a:rPr lang="ko-KR" altLang="en-US" sz="4400" dirty="0" smtClean="0">
                <a:ea typeface="굴림" charset="-127"/>
              </a:rPr>
              <a:t>이 뭐다요</a:t>
            </a:r>
            <a:r>
              <a:rPr lang="en-US" altLang="ko-KR" sz="4400" dirty="0" smtClean="0">
                <a:ea typeface="굴림" charset="-127"/>
              </a:rPr>
              <a:t>?</a:t>
            </a:r>
            <a:endParaRPr lang="en-US" altLang="ko-KR" sz="4400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72264" y="5143512"/>
            <a:ext cx="2357454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강사 </a:t>
            </a:r>
            <a:r>
              <a:rPr lang="ko-KR" altLang="en-US" dirty="0" err="1" smtClean="0">
                <a:ea typeface="굴림" charset="-127"/>
              </a:rPr>
              <a:t>남상윤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웹표준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- </a:t>
            </a:r>
            <a:r>
              <a:rPr lang="ko-KR" altLang="en-US" sz="28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테스트</a:t>
            </a:r>
            <a:r>
              <a:rPr lang="ko-KR" altLang="en-US" sz="2800" b="1" dirty="0" err="1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툴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85926"/>
            <a:ext cx="7962928" cy="38576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http://validator.w3.org (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영어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http://validator.kldp.org (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한글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- 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직접입력을 누르고 </a:t>
            </a: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  </a:t>
            </a: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텍스트창에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소스코드를 </a:t>
            </a: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복사한후</a:t>
            </a: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  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검사 버튼을 눌려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바로 확인가능</a:t>
            </a: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[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참고자료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]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한국형 웹 </a:t>
            </a: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콘텐츠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접근성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지침 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2.0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http://www.wah.or.kr</a:t>
            </a:r>
            <a:endParaRPr lang="en-US" altLang="ko-KR" sz="18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786058"/>
            <a:ext cx="407196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웹표준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- </a:t>
            </a:r>
            <a:r>
              <a:rPr lang="ko-KR" altLang="en-US" sz="28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웹접근성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85926"/>
            <a:ext cx="7962928" cy="47149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어떤 사용자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(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장애인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고령자를 포함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), 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어떠한 기술 환경에서도 전문적인 </a:t>
            </a: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능력없이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웹 사이트를 비장애인과 동일하게 접근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.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이용할 수 있도록 </a:t>
            </a: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보장해야한다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산B" pitchFamily="18" charset="-127"/>
                <a:ea typeface="HY산B" pitchFamily="18" charset="-127"/>
              </a:rPr>
              <a:t>장애인차별금지법</a:t>
            </a:r>
            <a:endParaRPr lang="en-US" altLang="ko-KR" sz="2400" dirty="0" smtClean="0">
              <a:solidFill>
                <a:srgbClr val="002060"/>
              </a:solidFill>
              <a:latin typeface="HY산B" pitchFamily="18" charset="-127"/>
              <a:ea typeface="HY산B" pitchFamily="18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시정명령불이생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: 3</a:t>
            </a: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천만원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이하 과태료</a:t>
            </a:r>
            <a:endParaRPr lang="en-US" altLang="ko-KR" sz="20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악의적 차별 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: 3</a:t>
            </a: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년이하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3</a:t>
            </a: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천만만원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이하 과태료</a:t>
            </a:r>
            <a:endParaRPr lang="en-US" altLang="ko-KR" sz="20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 lvl="1">
              <a:lnSpc>
                <a:spcPct val="80000"/>
              </a:lnSpc>
              <a:buNone/>
            </a:pPr>
            <a:endParaRPr lang="en-US" altLang="ko-KR" sz="20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ex) 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시각장애인들은 스크린리더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(screen reader)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를 통해 웹을 사용하는데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플래쉬는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텍스트가 아니므로 읽혀지지 않아 사용할 수 없기에 </a:t>
            </a: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 lvl="1">
              <a:lnSpc>
                <a:spcPct val="80000"/>
              </a:lnSpc>
              <a:buNone/>
            </a:pP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장애인차별금지법에 </a:t>
            </a: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위해됨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.</a:t>
            </a:r>
          </a:p>
          <a:p>
            <a:pPr lvl="1">
              <a:lnSpc>
                <a:spcPct val="80000"/>
              </a:lnSpc>
              <a:buNone/>
            </a:pPr>
            <a:endParaRPr lang="en-US" altLang="ko-KR" sz="1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산B" pitchFamily="18" charset="-127"/>
                <a:ea typeface="HY산B" pitchFamily="18" charset="-127"/>
              </a:rPr>
              <a:t>웹접근성품질마트</a:t>
            </a:r>
            <a:endParaRPr lang="en-US" altLang="ko-KR" sz="2400" dirty="0" smtClean="0">
              <a:solidFill>
                <a:srgbClr val="002060"/>
              </a:solidFill>
              <a:latin typeface="HY산B" pitchFamily="18" charset="-127"/>
              <a:ea typeface="HY산B" pitchFamily="18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1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한국정보화진흥원에서</a:t>
            </a:r>
            <a:r>
              <a:rPr lang="ko-KR" altLang="en-US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인증 심사 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: www.wah.or.kr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웹표준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ko-KR" altLang="en-US" sz="28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웹접근성</a:t>
            </a:r>
            <a:r>
              <a:rPr lang="ko-KR" altLang="en-US" sz="28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품질 예 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76" y="2071678"/>
            <a:ext cx="3462334" cy="37147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1800" dirty="0" err="1" smtClean="0">
                <a:solidFill>
                  <a:schemeClr val="accent1"/>
                </a:solidFill>
                <a:latin typeface="HY산B" pitchFamily="18" charset="-127"/>
                <a:ea typeface="HY산B" pitchFamily="18" charset="-127"/>
              </a:rPr>
              <a:t>웹접근성에</a:t>
            </a:r>
            <a:r>
              <a:rPr lang="ko-KR" altLang="en-US" sz="1800" dirty="0" smtClean="0">
                <a:solidFill>
                  <a:schemeClr val="accent1"/>
                </a:solidFill>
                <a:latin typeface="HY산B" pitchFamily="18" charset="-127"/>
                <a:ea typeface="HY산B" pitchFamily="18" charset="-127"/>
              </a:rPr>
              <a:t> 어긋나는 예</a:t>
            </a:r>
            <a:endParaRPr lang="en-US" altLang="ko-KR" sz="1800" dirty="0" smtClean="0">
              <a:solidFill>
                <a:schemeClr val="accent1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1800" dirty="0" err="1" smtClean="0">
                <a:solidFill>
                  <a:schemeClr val="accent1"/>
                </a:solidFill>
                <a:latin typeface="HY산B" pitchFamily="18" charset="-127"/>
                <a:ea typeface="HY산B" pitchFamily="18" charset="-127"/>
              </a:rPr>
              <a:t>웹접근성에</a:t>
            </a:r>
            <a:r>
              <a:rPr lang="ko-KR" altLang="en-US" sz="1800" dirty="0" smtClean="0">
                <a:solidFill>
                  <a:schemeClr val="accent1"/>
                </a:solidFill>
                <a:latin typeface="HY산B" pitchFamily="18" charset="-127"/>
                <a:ea typeface="HY산B" pitchFamily="18" charset="-127"/>
              </a:rPr>
              <a:t> 올바른 예</a:t>
            </a:r>
            <a:endParaRPr lang="en-US" altLang="ko-KR" sz="1800" dirty="0" smtClean="0">
              <a:solidFill>
                <a:schemeClr val="accent1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5" y="2000240"/>
            <a:ext cx="357190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5" name="직사각형 4"/>
          <p:cNvSpPr/>
          <p:nvPr/>
        </p:nvSpPr>
        <p:spPr bwMode="auto">
          <a:xfrm>
            <a:off x="4643438" y="2357430"/>
            <a:ext cx="3286148" cy="1151084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 algn="just">
              <a:lnSpc>
                <a:spcPct val="8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="/images/Guide/img01_map.gif"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alt=“</a:t>
            </a:r>
            <a:r>
              <a:rPr lang="ko-KR" altLang="en-US" sz="1800" b="1" dirty="0" smtClean="0">
                <a:solidFill>
                  <a:srgbClr val="002060"/>
                </a:solidFill>
                <a:latin typeface="HY바다L" pitchFamily="18" charset="-127"/>
                <a:ea typeface="HY바다L" pitchFamily="18" charset="-127"/>
              </a:rPr>
              <a:t>찾아오는 길</a:t>
            </a:r>
            <a:r>
              <a:rPr lang="en-US" altLang="ko-KR" sz="1600" dirty="0" smtClean="0"/>
              <a:t>"&gt;</a:t>
            </a:r>
            <a:endParaRPr lang="ko-KR" altLang="en-US" sz="1600" dirty="0" smtClean="0"/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43438" y="4143380"/>
            <a:ext cx="3286148" cy="2037481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 algn="just">
              <a:lnSpc>
                <a:spcPct val="8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="/images/Guide/img01_map.gif"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alt="</a:t>
            </a:r>
            <a:r>
              <a:rPr lang="ko-KR" altLang="en-US" sz="1800" b="1" dirty="0" err="1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한국정보화진흥원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 약도</a:t>
            </a:r>
            <a:r>
              <a:rPr lang="en-US" altLang="ko-KR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: 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지하철 </a:t>
            </a:r>
            <a:r>
              <a:rPr lang="en-US" altLang="ko-KR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9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호선 </a:t>
            </a:r>
            <a:r>
              <a:rPr lang="ko-KR" altLang="en-US" sz="1800" b="1" dirty="0" err="1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등촌역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1800" b="1" dirty="0" err="1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번출구로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 나와서 </a:t>
            </a:r>
            <a:r>
              <a:rPr lang="ko-KR" altLang="en-US" sz="1800" b="1" dirty="0" err="1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이백미터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 직진</a:t>
            </a:r>
            <a:r>
              <a:rPr lang="en-US" altLang="ko-KR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. 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백석초등학교 옆</a:t>
            </a:r>
            <a:r>
              <a:rPr lang="en-US" altLang="ko-KR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등촌중학교 건너편</a:t>
            </a:r>
            <a:r>
              <a:rPr lang="en-US" altLang="ko-KR" sz="1800" b="1" dirty="0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) </a:t>
            </a:r>
            <a:r>
              <a:rPr lang="ko-KR" altLang="en-US" sz="1800" b="1" dirty="0" err="1" smtClean="0">
                <a:solidFill>
                  <a:srgbClr val="990033"/>
                </a:solidFill>
                <a:latin typeface="HY바다L" pitchFamily="18" charset="-127"/>
                <a:ea typeface="HY바다L" pitchFamily="18" charset="-127"/>
              </a:rPr>
              <a:t>한국정보화진흥원</a:t>
            </a:r>
            <a:r>
              <a:rPr lang="en-US" altLang="ko-KR" sz="1600" dirty="0" smtClean="0"/>
              <a:t>"&gt;</a:t>
            </a:r>
            <a:endParaRPr lang="ko-KR" altLang="en-US" sz="1600" dirty="0" smtClean="0"/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HTML5 -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기본구조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28625" y="1071562"/>
          <a:ext cx="821531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561">
                <a:tc>
                  <a:txBody>
                    <a:bodyPr/>
                    <a:lstStyle/>
                    <a:p>
                      <a:pPr latinLnBrk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&lt;!DOCTYPE html&gt;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&lt;html&gt;</a:t>
                      </a:r>
                      <a:endParaRPr lang="ko-KR" altLang="en-US" sz="2800" b="1" kern="1200" dirty="0" smtClean="0">
                        <a:solidFill>
                          <a:schemeClr val="lt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  &lt;head&gt;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  &lt;/head&gt;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  &lt;body&gt;</a:t>
                      </a:r>
                    </a:p>
                    <a:p>
                      <a:pPr latinLnBrk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  &lt;/body&gt;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&lt;/html&gt;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572132" y="1357298"/>
            <a:ext cx="1428760" cy="571504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html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43438" y="2357430"/>
            <a:ext cx="1428760" cy="571504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43702" y="2357430"/>
            <a:ext cx="1428760" cy="571504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body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꺾인 연결선 12"/>
          <p:cNvCxnSpPr>
            <a:stCxn id="10" idx="0"/>
            <a:endCxn id="9" idx="2"/>
          </p:cNvCxnSpPr>
          <p:nvPr/>
        </p:nvCxnSpPr>
        <p:spPr bwMode="auto">
          <a:xfrm rot="5400000" flipH="1" flipV="1">
            <a:off x="5607851" y="1678769"/>
            <a:ext cx="428628" cy="928694"/>
          </a:xfrm>
          <a:prstGeom prst="bentConnector3">
            <a:avLst>
              <a:gd name="adj1" fmla="val 43333"/>
            </a:avLst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11" idx="0"/>
            <a:endCxn id="9" idx="2"/>
          </p:cNvCxnSpPr>
          <p:nvPr/>
        </p:nvCxnSpPr>
        <p:spPr bwMode="auto">
          <a:xfrm rot="16200000" flipV="1">
            <a:off x="6607983" y="1607331"/>
            <a:ext cx="428628" cy="1071570"/>
          </a:xfrm>
          <a:prstGeom prst="bentConnector3">
            <a:avLst>
              <a:gd name="adj1" fmla="val 41111"/>
            </a:avLst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2910" y="4286256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[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altLang="ko-KR" b="1" dirty="0" smtClean="0"/>
              <a:t> ] : </a:t>
            </a:r>
            <a:r>
              <a:rPr lang="en-US" altLang="ko-KR" dirty="0" smtClean="0"/>
              <a:t>Hyper Text Markup Language</a:t>
            </a:r>
          </a:p>
          <a:p>
            <a:pPr algn="l"/>
            <a:r>
              <a:rPr lang="en-US" altLang="ko-KR" b="1" dirty="0" smtClean="0"/>
              <a:t>	</a:t>
            </a:r>
          </a:p>
          <a:p>
            <a:pPr algn="l"/>
            <a:r>
              <a:rPr lang="en-US" altLang="ko-KR" b="1" dirty="0" smtClean="0"/>
              <a:t>[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DOCTYPE</a:t>
            </a:r>
            <a:r>
              <a:rPr lang="en-US" altLang="ko-KR" b="1" dirty="0" smtClean="0"/>
              <a:t> ]</a:t>
            </a:r>
          </a:p>
          <a:p>
            <a:pPr algn="l">
              <a:buFontTx/>
              <a:buChar char="-"/>
            </a:pPr>
            <a:r>
              <a:rPr lang="en-US" altLang="ko-KR" dirty="0" smtClean="0"/>
              <a:t> html</a:t>
            </a:r>
            <a:r>
              <a:rPr lang="ko-KR" altLang="en-US" dirty="0" smtClean="0"/>
              <a:t>의 버전을 브라우저에 지시</a:t>
            </a:r>
            <a:endParaRPr lang="en-US" altLang="ko-KR" dirty="0" smtClean="0"/>
          </a:p>
          <a:p>
            <a:pPr algn="l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정확한 화면 출력을 위해 반드시 기재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(ex) </a:t>
            </a:r>
            <a:r>
              <a:rPr lang="ko-KR" altLang="en-US" sz="2000" dirty="0" smtClean="0"/>
              <a:t>없으면 </a:t>
            </a:r>
            <a:r>
              <a:rPr lang="ko-KR" altLang="en-US" sz="2000" dirty="0" err="1" smtClean="0"/>
              <a:t>웹표준과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IE</a:t>
            </a:r>
            <a:r>
              <a:rPr lang="ko-KR" altLang="en-US" sz="2000" dirty="0" smtClean="0"/>
              <a:t>의 폭 범위가 달라서 화면 크기가 변경됨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en-US" altLang="ko-KR" sz="32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doctype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종류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28625" y="1071560"/>
          <a:ext cx="8215314" cy="464345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8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doctype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96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HTML4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&lt;!DOCTYPE HTML PUBLIC "-//W3C//DTD HTML 4.01//EN" "http://www.w3.org/TR/html4/strict.dtd"&gt;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&lt;!DOCTYPE HTML PUBLIC "-//W3C//DTD HTML 4.01 Transitional//EN" "http://www.w3.org/TR/html4/loose.dtd"&gt;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&lt;!DOCTYPE HTML PUBLIC "-//W3C//DTD HTML 4.01 Frameset//EN" "http://www.w3.org/TR/html4/frameset.dtd"&gt;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9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XHTML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&lt;!DOCTYPE html PUBLIC "-//W3C//DTD XHTML 1.1//EN" "http://www.w3.org/TR/xhtml11/DTD/xhtml11.dtd"&gt;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9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&lt;!DOCTYPE html PUBLIC "-//W3C//DTD XHTML Basic 1.1//EN" "http://www.w3.org/TR/xhtml-basic/xhtml-basic11.dtd"&gt;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HTML5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&lt;!DOCTYPE   HTML&gt;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markup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용어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00034" y="1214423"/>
          <a:ext cx="8001056" cy="442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14" y="5786454"/>
            <a:ext cx="199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tag)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규칙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00099" y="1000108"/>
          <a:ext cx="7286677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새로운 태그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14348" y="1071559"/>
          <a:ext cx="7500990" cy="4857770"/>
        </p:xfrm>
        <a:graphic>
          <a:graphicData uri="http://schemas.openxmlformats.org/drawingml/2006/table">
            <a:tbl>
              <a:tblPr/>
              <a:tblGrid>
                <a:gridCol w="180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i="1" kern="100" dirty="0">
                          <a:latin typeface="맑은 고딕"/>
                          <a:ea typeface="맑은 고딕"/>
                          <a:cs typeface="Times New Roman"/>
                        </a:rPr>
                        <a:t>태 그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section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세션의 제목을 나타내는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h1~h6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과 함께 사용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article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뉴스 기사나 블로그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aside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문서의 주요 부분을 표시하고 남은 사이드 바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hgroup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제목과 부제목을 하나로 묶음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header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헤더 부분으로 사이트 소개나 내비게이션 등을 표시하고 머리글 역할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footer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푸터 부분으로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사이트 제작자나 저작권 정보 등을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nav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사이트 안의 내비게이션 요소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figure, figcaption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그림이나 비디오 같은 멀티미디어에 캡션을 붙일 때 사용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audio, video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오디오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비디오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embed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플러그인 콘텐츠를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mark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텍스트에 강조효과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progress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시간이 걸리는 작업과정을 막대로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meter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측정값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time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날씨나 시간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ruby, rt, rp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루비문자 표현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canvas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그림을 그릴 수 있는 캔버스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command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사용자 실행 명령어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details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추가적인 정보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datalist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사용자가 텍스트 필드에 내용을 입력할 때 선택할 수 있는 값들을 목록으로 보여줌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048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keygen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폼 양식을 서버로 전송할 때 한 쌍의 키를 만들어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private key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는 로컬에 저장하고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public key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는 서버에 저장함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output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수학적인 계산의 결과값을 표시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HTML5 - </a:t>
            </a:r>
            <a:r>
              <a:rPr lang="ko-KR" altLang="en-US" sz="32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새로운속성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902277" y="1012032"/>
          <a:ext cx="7268009" cy="5334000"/>
        </p:xfrm>
        <a:graphic>
          <a:graphicData uri="http://schemas.openxmlformats.org/drawingml/2006/table">
            <a:tbl>
              <a:tblPr/>
              <a:tblGrid>
                <a:gridCol w="140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i="1" kern="100" dirty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000" b="1" i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charset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meta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문자 인코딩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script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async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스크립트를 실행할 수 있게 되면 비동기적으로 실행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menifest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오프라인 웹 캐시를 사용할 경우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menifest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파일의 경로를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media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링크할 미디어를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98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area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media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링크할 미디어를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hreflang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링크하는 대상의 언어를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rel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area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가 포함된 문서와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area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가 링크하는 대산 간의 관계를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base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target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href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속성에서 지정한 링크의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target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li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value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첫 번째 항목의 값을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99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ol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reversed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목록이 역순으로 표시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start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첫 번째 항목의 시작값을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input, select, textarea, button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autofocus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포커스를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input, textarea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required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필수입력필드 설정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input, textarea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placeholder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입력필드에 힌트 표시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998">
                <a:tc rowSpan="5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input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autocomplete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자동완성기능을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min, max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숫자나 범위의 최소값과 최대값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multiple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값을 여러 개 허용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8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조건을 사용하는 일반식 표시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step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숫자나 범위를 지정할 때 값을 조절하는 단계를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form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novalidate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서버로 양식을 전송하는 동안 유효했는지 보증할 수 없음을 나타냄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899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menu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메뉴의 종류 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toolbar, context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선택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8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label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메뉴명을 지정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style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scoped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해당 요소의 부모 요소와 자식 요소가 스타일의 적용 대상이 됨</a:t>
                      </a: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이 속성이 없으면 스타일의 적용 대상이 문서 전체가 됨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899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iframe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seamless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Times New Roman"/>
                        </a:rPr>
                        <a:t>문서 내용의 일부인 것처럼 끼워 넣은 표시 안남 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7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sandbox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049" marR="67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iframe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안에 </a:t>
                      </a:r>
                      <a:r>
                        <a:rPr lang="ko-KR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플러그인이나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폼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스크립트 등의 기능을 허용함</a:t>
                      </a:r>
                    </a:p>
                  </a:txBody>
                  <a:tcPr marL="67049" marR="67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중단된 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357288" y="1357297"/>
          <a:ext cx="6572296" cy="278608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/>
                        <a:t>acronym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/>
                        <a:t>applet</a:t>
                      </a:r>
                      <a:endParaRPr lang="ko-KR" sz="28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/>
                        <a:t>basefont</a:t>
                      </a:r>
                      <a:endParaRPr lang="ko-KR" sz="28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/>
                        <a:t>big</a:t>
                      </a:r>
                      <a:endParaRPr lang="ko-KR" sz="28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/>
                        <a:t>center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/>
                        <a:t>dir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</a:t>
                      </a:r>
                      <a:endParaRPr lang="ko-KR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/>
                        <a:t>isindex</a:t>
                      </a:r>
                      <a:endParaRPr lang="ko-KR" sz="28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frame</a:t>
                      </a:r>
                      <a:endParaRPr lang="ko-KR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/>
                        <a:t>frameset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 err="1"/>
                        <a:t>noframe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/>
                        <a:t>s</a:t>
                      </a:r>
                      <a:endParaRPr lang="ko-KR" sz="28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3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/>
                        <a:t>strike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/>
                        <a:t>tt</a:t>
                      </a:r>
                      <a:endParaRPr lang="ko-KR" sz="28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/>
                        <a:t>u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800" kern="100" dirty="0" err="1"/>
                        <a:t>noscript</a:t>
                      </a:r>
                      <a:endParaRPr lang="ko-KR" sz="28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4572008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en-US" u="sng" dirty="0" smtClean="0">
                <a:hlinkClick r:id="rId3"/>
              </a:rPr>
              <a:t> http://w3schools.com/html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웹구조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71472" y="1928802"/>
            <a:ext cx="3429024" cy="3786214"/>
          </a:xfrm>
          <a:prstGeom prst="rect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72066" y="1928802"/>
            <a:ext cx="3429024" cy="3786214"/>
          </a:xfrm>
          <a:prstGeom prst="rect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2000240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클라이언트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(web browser)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200024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</a:t>
            </a:r>
            <a:r>
              <a:rPr lang="ko-KR" altLang="en-US" b="1" dirty="0" err="1" smtClean="0"/>
              <a:t>서버</a:t>
            </a:r>
            <a:endParaRPr lang="ko-KR" altLang="en-US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857496"/>
            <a:ext cx="2500330" cy="237393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7414" name="Picture 6" descr="http://www.bcit.ca/files/cas/htp/img/nasp-serv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928934"/>
            <a:ext cx="2786082" cy="2000264"/>
          </a:xfrm>
          <a:prstGeom prst="rect">
            <a:avLst/>
          </a:prstGeom>
          <a:noFill/>
        </p:spPr>
      </p:pic>
      <p:sp>
        <p:nvSpPr>
          <p:cNvPr id="13" name="오른쪽 화살표 12"/>
          <p:cNvSpPr/>
          <p:nvPr/>
        </p:nvSpPr>
        <p:spPr bwMode="auto">
          <a:xfrm>
            <a:off x="3714744" y="2643182"/>
            <a:ext cx="1500198" cy="1285884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b="1" dirty="0" smtClean="0">
                <a:solidFill>
                  <a:srgbClr val="002060"/>
                </a:solidFill>
              </a:rPr>
              <a:t>URI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맑은 고딕"/>
              <a:ea typeface="맑은 고딕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①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요청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왼쪽 화살표 13"/>
          <p:cNvSpPr/>
          <p:nvPr/>
        </p:nvSpPr>
        <p:spPr bwMode="auto">
          <a:xfrm>
            <a:off x="3643306" y="3786190"/>
            <a:ext cx="1500198" cy="1071570"/>
          </a:xfrm>
          <a:prstGeom prst="lef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②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응답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html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6" name="위로 구부러진 화살표 15"/>
          <p:cNvSpPr/>
          <p:nvPr/>
        </p:nvSpPr>
        <p:spPr bwMode="auto">
          <a:xfrm>
            <a:off x="1000100" y="5143512"/>
            <a:ext cx="1714512" cy="785818"/>
          </a:xfrm>
          <a:prstGeom prst="curvedUpArrow">
            <a:avLst>
              <a:gd name="adj1" fmla="val 48863"/>
              <a:gd name="adj2" fmla="val 109091"/>
              <a:gd name="adj3" fmla="val 25000"/>
            </a:avLst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맑은 고딕"/>
                <a:ea typeface="맑은 고딕"/>
              </a:rPr>
              <a:t>③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화면출력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 smtClean="0"/>
              <a:t>문단 </a:t>
            </a:r>
            <a:r>
              <a:rPr lang="en-US" altLang="ko-KR" dirty="0" smtClean="0"/>
              <a:t>(sections)</a:t>
            </a:r>
          </a:p>
          <a:p>
            <a:pPr marL="514350" indent="-51435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1857366"/>
          <a:ext cx="7215238" cy="457202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&lt;article&gt;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문서의 독립적인 부분을 구성하는 섹션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&lt;section&gt;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일반적인 문서 섹션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nav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링크로 구성된 섹션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&lt;h1&gt;</a:t>
                      </a:r>
                      <a:r>
                        <a:rPr lang="en-US" altLang="ko-KR" sz="2400" baseline="0" dirty="0" smtClean="0">
                          <a:solidFill>
                            <a:srgbClr val="7030A0"/>
                          </a:solidFill>
                        </a:rPr>
                        <a:t> ~ &lt;h6&gt;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중요도에 따른 소개말 섹션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&lt;header&gt;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머릿말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소개</a:t>
                      </a:r>
                      <a:r>
                        <a:rPr lang="en-US" altLang="ko-KR" dirty="0" smtClean="0"/>
                        <a:t>&lt;h1&gt;~&lt;h6&gt;, </a:t>
                      </a:r>
                      <a:r>
                        <a:rPr lang="ko-KR" altLang="en-US" dirty="0" err="1" smtClean="0"/>
                        <a:t>네비게이션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nav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 등을 묶음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&lt;footer&gt;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꼬리말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작성자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연관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링크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저작권 등의 정보</a:t>
                      </a:r>
                      <a:r>
                        <a:rPr lang="en-US" altLang="ko-KR" dirty="0" smtClean="0"/>
                        <a:t>&lt;address&gt;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nav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등을 포함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&lt;address&gt;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작성자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링크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저작권 등의 정보를 </a:t>
                      </a:r>
                      <a:r>
                        <a:rPr lang="ko-KR" altLang="en-US" dirty="0" err="1" smtClean="0"/>
                        <a:t>블럭요소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(grouping)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857366"/>
          <a:ext cx="7858180" cy="474184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&lt;p&gt;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문단 </a:t>
                      </a:r>
                      <a:r>
                        <a:rPr lang="en-US" altLang="ko-KR" dirty="0" smtClean="0"/>
                        <a:t>(paragraph)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&lt;hr&gt;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수평선 </a:t>
                      </a:r>
                      <a:r>
                        <a:rPr lang="en-US" altLang="ko-KR" dirty="0" smtClean="0"/>
                        <a:t>(horizontal</a:t>
                      </a:r>
                      <a:r>
                        <a:rPr lang="en-US" altLang="ko-KR" baseline="0" dirty="0" smtClean="0"/>
                        <a:t> rule)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&lt;pre&gt;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공백문자와 </a:t>
                      </a:r>
                      <a:r>
                        <a:rPr lang="ko-KR" altLang="en-US" dirty="0" err="1" smtClean="0"/>
                        <a:t>줄바꿈</a:t>
                      </a:r>
                      <a:r>
                        <a:rPr lang="ko-KR" altLang="en-US" dirty="0" smtClean="0"/>
                        <a:t> 문자를 보존 </a:t>
                      </a:r>
                      <a:r>
                        <a:rPr lang="en-US" altLang="ko-KR" dirty="0" smtClean="0"/>
                        <a:t>(preformatted</a:t>
                      </a:r>
                      <a:r>
                        <a:rPr lang="en-US" altLang="ko-KR" baseline="0" dirty="0" smtClean="0"/>
                        <a:t> text)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ol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  / 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li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ul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  / 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li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순서가 있는 목록 </a:t>
                      </a:r>
                      <a:r>
                        <a:rPr lang="en-US" altLang="ko-KR" dirty="0" smtClean="0"/>
                        <a:t>(ordered list)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순서가 없는 목록 </a:t>
                      </a:r>
                      <a:r>
                        <a:rPr lang="en-US" altLang="ko-KR" dirty="0" smtClean="0"/>
                        <a:t>(unordered</a:t>
                      </a:r>
                      <a:r>
                        <a:rPr lang="en-US" altLang="ko-KR" baseline="0" dirty="0" smtClean="0"/>
                        <a:t> list)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&lt;dl&gt; / 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dt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&gt;&lt;</a:t>
                      </a:r>
                      <a:r>
                        <a:rPr lang="en-US" altLang="ko-KR" sz="2400" dirty="0" err="1" smtClean="0">
                          <a:solidFill>
                            <a:srgbClr val="7030A0"/>
                          </a:solidFill>
                        </a:rPr>
                        <a:t>dd</a:t>
                      </a:r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정의 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&lt;figure&gt; /</a:t>
                      </a:r>
                      <a:r>
                        <a:rPr lang="ko-KR" altLang="en-US" sz="24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rgbClr val="7030A0"/>
                          </a:solidFill>
                        </a:rPr>
                        <a:t>&lt;</a:t>
                      </a:r>
                      <a:r>
                        <a:rPr lang="en-US" altLang="ko-KR" sz="2400" baseline="0" dirty="0" err="1" smtClean="0">
                          <a:solidFill>
                            <a:srgbClr val="7030A0"/>
                          </a:solidFill>
                        </a:rPr>
                        <a:t>figcaption</a:t>
                      </a:r>
                      <a:r>
                        <a:rPr lang="en-US" altLang="ko-KR" sz="2400" baseline="0" dirty="0" smtClean="0">
                          <a:solidFill>
                            <a:srgbClr val="7030A0"/>
                          </a:solidFill>
                        </a:rPr>
                        <a:t>&gt;</a:t>
                      </a:r>
                      <a:endParaRPr lang="en-US" altLang="ko-KR" sz="24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다이어그램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코드 등을 문서에 포함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solidFill>
                            <a:srgbClr val="7030A0"/>
                          </a:solidFill>
                        </a:rPr>
                        <a:t>&lt;div&gt;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그룹핑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블럭</a:t>
                      </a:r>
                      <a:r>
                        <a:rPr lang="ko-KR" altLang="en-US" dirty="0" smtClean="0"/>
                        <a:t> 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 (text)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2400" dirty="0" smtClean="0"/>
              <a:t>Inline level element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1800" dirty="0" smtClean="0"/>
              <a:t>새로운 행으로 표시되지 않기 때문에 </a:t>
            </a:r>
            <a:r>
              <a:rPr lang="en-US" altLang="ko-KR" sz="1800" dirty="0" smtClean="0"/>
              <a:t>width, height </a:t>
            </a:r>
            <a:r>
              <a:rPr lang="ko-KR" altLang="en-US" sz="1800" dirty="0" err="1" smtClean="0"/>
              <a:t>속성없이</a:t>
            </a:r>
            <a:r>
              <a:rPr lang="ko-KR" altLang="en-US" sz="1800" dirty="0" smtClean="0"/>
              <a:t> 문자 취급됨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857367"/>
          <a:ext cx="7786742" cy="300039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32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2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&lt;mark&gt;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문서 내에 하이라이트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&lt;sup&gt; 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윗첨자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&lt;sub&gt;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아랫첨자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&lt;</a:t>
                      </a:r>
                      <a:r>
                        <a:rPr lang="en-US" altLang="ko-KR" sz="2400" b="1" dirty="0" err="1" smtClean="0">
                          <a:solidFill>
                            <a:srgbClr val="7030A0"/>
                          </a:solidFill>
                        </a:rPr>
                        <a:t>em</a:t>
                      </a:r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&gt; &lt;strong&gt;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&lt;span&gt;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글자를 </a:t>
                      </a:r>
                      <a:r>
                        <a:rPr lang="ko-KR" altLang="en-US" dirty="0" err="1" smtClean="0"/>
                        <a:t>그룹핑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&lt;ins&gt;</a:t>
                      </a:r>
                      <a:r>
                        <a:rPr lang="en-US" altLang="ko-KR" sz="2400" b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altLang="ko-KR" sz="2400" b="1" baseline="0" dirty="0" smtClean="0">
                          <a:solidFill>
                            <a:srgbClr val="7030A0"/>
                          </a:solidFill>
                        </a:rPr>
                        <a:t>&lt;del&gt;</a:t>
                      </a:r>
                      <a:endParaRPr lang="ko-KR" alt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추가된 문장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삭제된 문장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(4) embedded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 bwMode="auto">
          <a:xfrm>
            <a:off x="1142976" y="1928802"/>
            <a:ext cx="1857388" cy="928694"/>
          </a:xfrm>
          <a:prstGeom prst="ellipse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img</a:t>
            </a: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57620" y="2428868"/>
            <a:ext cx="4572032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src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이미지경로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857620" y="3214686"/>
            <a:ext cx="4572032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alt = “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대체문자열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857620" y="4071942"/>
            <a:ext cx="4572032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height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kumimoji="0" lang="ko-KR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높이 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(pixels or %)”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857620" y="4857760"/>
            <a:ext cx="4572032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width = “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폭 </a:t>
            </a:r>
            <a:r>
              <a:rPr lang="en-US" altLang="ko-KR" b="1" dirty="0" smtClean="0"/>
              <a:t>(pixels or %)”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857620" y="5715016"/>
            <a:ext cx="4572032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usemap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kumimoji="0" lang="ko-KR" alt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이미지맵이름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(4) embedded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 bwMode="auto">
          <a:xfrm>
            <a:off x="1142976" y="1928802"/>
            <a:ext cx="1857388" cy="928694"/>
          </a:xfrm>
          <a:prstGeom prst="ellipse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&lt;audio&gt;</a:t>
            </a:r>
            <a:endParaRPr kumimoji="0" lang="ko-KR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86116" y="2428868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src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lang="ko-KR" altLang="en-US" b="1" dirty="0" smtClean="0"/>
              <a:t>오디오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경로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86116" y="3214686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autoplay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autoplay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	</a:t>
            </a:r>
            <a:r>
              <a:rPr lang="ko-KR" altLang="en-US" b="1" dirty="0" smtClean="0"/>
              <a:t>자동재생여부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86116" y="4071942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lang="en-US" altLang="ko-KR" b="1" dirty="0" smtClean="0"/>
              <a:t>loop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		</a:t>
            </a:r>
            <a:r>
              <a:rPr lang="ko-KR" altLang="en-US" b="1" dirty="0" smtClean="0"/>
              <a:t>반복재생여부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286116" y="485776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controls=“controls”	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재생버튼표시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	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286116" y="5715016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preload = { auto | metadata | none }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(4) embedded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 bwMode="auto">
          <a:xfrm>
            <a:off x="1142976" y="1928802"/>
            <a:ext cx="1857388" cy="928694"/>
          </a:xfrm>
          <a:prstGeom prst="ellipse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&lt;video&gt;</a:t>
            </a:r>
            <a:endParaRPr kumimoji="0" lang="ko-KR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86116" y="200024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src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비디오경로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86116" y="271462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autoplay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autoplay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	</a:t>
            </a:r>
            <a:r>
              <a:rPr lang="ko-KR" altLang="en-US" b="1" dirty="0" smtClean="0"/>
              <a:t>자동재생여부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86116" y="3571876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lang="en-US" altLang="ko-KR" b="1" dirty="0" smtClean="0"/>
              <a:t>loop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		</a:t>
            </a:r>
            <a:r>
              <a:rPr lang="ko-KR" altLang="en-US" b="1" dirty="0" smtClean="0"/>
              <a:t>반복재생여부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286116" y="4357694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controls=“controls”	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재생버튼표시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	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286116" y="521495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poster = “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재생되기 전에 이미지경로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86116" y="6036463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audio = “muted”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28625" y="1142984"/>
          <a:ext cx="821531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60">
                <a:tc>
                  <a:txBody>
                    <a:bodyPr/>
                    <a:lstStyle/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&lt;video width="320" height="240" controls&gt;</a:t>
                      </a:r>
                    </a:p>
                    <a:p>
                      <a:pPr latinLnBrk="1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&lt;!-- 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다양한 브라우저의 지원을 받으려면 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태그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  &lt;source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="movie.mp4" type="video/mp4"&gt;</a:t>
                      </a:r>
                    </a:p>
                    <a:p>
                      <a:pPr latinLnBrk="1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&lt;!--  </a:t>
                      </a:r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</a:rPr>
                        <a:t>코덱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  &lt;source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="movie.ogg" type="video/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ogg;codes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pPr latinLnBrk="1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&lt;!–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자막파일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&lt;track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=“subtitle_en.vtt”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srclang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=“en” label=“English”&gt;</a:t>
                      </a:r>
                    </a:p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&lt;track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=“subtitle_ko.vtt”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srclang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ko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” label=“Korean”&gt;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Your browser does not support the video tag.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&lt;/video&gt; 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(4) embedded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 bwMode="auto">
          <a:xfrm>
            <a:off x="1142976" y="1928802"/>
            <a:ext cx="1857388" cy="928694"/>
          </a:xfrm>
          <a:prstGeom prst="ellipse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iframe</a:t>
            </a: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86116" y="200024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src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</a:t>
            </a:r>
            <a:r>
              <a:rPr lang="ko-KR" altLang="en-US" b="1" dirty="0" smtClean="0"/>
              <a:t>페이지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경로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86116" y="271462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noresize</a:t>
            </a:r>
            <a:r>
              <a:rPr lang="en-US" altLang="ko-KR" b="1" dirty="0" smtClean="0"/>
              <a:t>= “</a:t>
            </a:r>
            <a:r>
              <a:rPr lang="en-US" altLang="ko-KR" b="1" dirty="0" err="1" smtClean="0"/>
              <a:t>noresize</a:t>
            </a:r>
            <a:r>
              <a:rPr lang="en-US" altLang="ko-KR" b="1" dirty="0" smtClean="0"/>
              <a:t>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86116" y="3571876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scrolling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{ yes | no | auto }		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286116" y="4357694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frameborder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{ 0 | 1 }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	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286116" y="5214950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marginheight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“pixels”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86116" y="6036463"/>
            <a:ext cx="5715040" cy="64294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marginwidth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altLang="ko-KR" b="1" dirty="0" smtClean="0"/>
              <a:t>= “pixels”</a:t>
            </a:r>
            <a:endParaRPr kumimoji="0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(4) embedded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00166" y="3013502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http://www.w3schools.com/canvas/default.asp</a:t>
            </a:r>
          </a:p>
          <a:p>
            <a:r>
              <a:rPr lang="ko-KR" altLang="en-US" smtClean="0"/>
              <a:t>추후에 보기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 bwMode="auto">
          <a:xfrm>
            <a:off x="1142976" y="1928802"/>
            <a:ext cx="1857388" cy="928694"/>
          </a:xfrm>
          <a:prstGeom prst="ellipse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&lt;canvas&gt;</a:t>
            </a:r>
            <a:endParaRPr kumimoji="0" lang="ko-KR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(5) table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44" y="1897651"/>
          <a:ext cx="9001156" cy="4674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태그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의미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속성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&lt;table&gt;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테이블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border = “</a:t>
                      </a:r>
                      <a:r>
                        <a:rPr lang="ko-KR" altLang="en-US" sz="2000" dirty="0" smtClean="0"/>
                        <a:t>숫자</a:t>
                      </a:r>
                      <a:r>
                        <a:rPr lang="en-US" altLang="ko-KR" sz="2000" dirty="0" smtClean="0"/>
                        <a:t>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</a:t>
                      </a:r>
                      <a:r>
                        <a:rPr lang="en-US" altLang="ko-KR" sz="2000" dirty="0" err="1" smtClean="0"/>
                        <a:t>tr</a:t>
                      </a:r>
                      <a:r>
                        <a:rPr lang="en-US" altLang="ko-KR" sz="2000" dirty="0" smtClean="0"/>
                        <a:t>&gt;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행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align = { right  | left | center | justify | char }</a:t>
                      </a:r>
                    </a:p>
                    <a:p>
                      <a:pPr latinLnBrk="1"/>
                      <a:r>
                        <a:rPr lang="en-US" altLang="ko-KR" sz="2000" dirty="0" err="1" smtClean="0"/>
                        <a:t>valign</a:t>
                      </a:r>
                      <a:r>
                        <a:rPr lang="en-US" altLang="ko-KR" sz="2000" dirty="0" smtClean="0"/>
                        <a:t> = { top | middle | bottom | baseline }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&lt;td&gt;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열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colspan</a:t>
                      </a:r>
                      <a:r>
                        <a:rPr lang="en-US" altLang="ko-KR" sz="2000" dirty="0" smtClean="0"/>
                        <a:t> = “</a:t>
                      </a:r>
                      <a:r>
                        <a:rPr lang="ko-KR" altLang="en-US" sz="2000" dirty="0" smtClean="0"/>
                        <a:t>숫자</a:t>
                      </a:r>
                      <a:r>
                        <a:rPr lang="en-US" altLang="ko-KR" sz="2000" dirty="0" smtClean="0"/>
                        <a:t>”</a:t>
                      </a:r>
                    </a:p>
                    <a:p>
                      <a:pPr latinLnBrk="1"/>
                      <a:r>
                        <a:rPr lang="en-US" altLang="ko-KR" sz="2000" dirty="0" err="1" smtClean="0"/>
                        <a:t>rowspan</a:t>
                      </a:r>
                      <a:r>
                        <a:rPr lang="en-US" altLang="ko-KR" sz="2000" dirty="0" smtClean="0"/>
                        <a:t> = “</a:t>
                      </a:r>
                      <a:r>
                        <a:rPr lang="ko-KR" altLang="en-US" sz="2000" dirty="0" smtClean="0"/>
                        <a:t>숫자</a:t>
                      </a:r>
                      <a:r>
                        <a:rPr lang="en-US" altLang="ko-KR" sz="2000" dirty="0" smtClean="0"/>
                        <a:t>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</a:t>
                      </a:r>
                      <a:r>
                        <a:rPr lang="en-US" altLang="ko-KR" sz="2000" dirty="0" err="1" smtClean="0"/>
                        <a:t>th</a:t>
                      </a:r>
                      <a:r>
                        <a:rPr lang="en-US" altLang="ko-KR" sz="2000" dirty="0" smtClean="0"/>
                        <a:t>&gt;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테이블의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err="1" smtClean="0"/>
                        <a:t>머리셀</a:t>
                      </a:r>
                      <a:r>
                        <a:rPr lang="ko-KR" altLang="en-US" sz="1800" dirty="0" smtClean="0"/>
                        <a:t>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정의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</a:t>
                      </a:r>
                      <a:r>
                        <a:rPr lang="en-US" altLang="ko-KR" sz="2000" dirty="0" err="1" smtClean="0"/>
                        <a:t>thead</a:t>
                      </a:r>
                      <a:r>
                        <a:rPr lang="en-US" altLang="ko-KR" sz="2000" dirty="0" smtClean="0"/>
                        <a:t>&gt;, &lt;</a:t>
                      </a:r>
                      <a:r>
                        <a:rPr lang="en-US" altLang="ko-KR" sz="2000" dirty="0" err="1" smtClean="0"/>
                        <a:t>tbody</a:t>
                      </a:r>
                      <a:r>
                        <a:rPr lang="en-US" altLang="ko-KR" sz="2000" dirty="0" smtClean="0"/>
                        <a:t>&gt;,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&lt;</a:t>
                      </a:r>
                      <a:r>
                        <a:rPr lang="en-US" altLang="ko-KR" sz="2000" dirty="0" err="1" smtClean="0"/>
                        <a:t>tfoot</a:t>
                      </a:r>
                      <a:r>
                        <a:rPr lang="en-US" altLang="ko-KR" sz="2000" dirty="0" smtClean="0"/>
                        <a:t>&gt;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그룹화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&lt;caption&gt;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테이블 제목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웹구조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URI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란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00240"/>
            <a:ext cx="7962928" cy="392909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URL : </a:t>
            </a:r>
            <a:r>
              <a:rPr lang="en-US" sz="2000" dirty="0" smtClean="0"/>
              <a:t>(Uniform Resource Locator)</a:t>
            </a:r>
            <a:endParaRPr lang="en-US" altLang="ko-KR" sz="20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ko-KR" altLang="en-US" sz="2000" dirty="0" smtClean="0"/>
              <a:t>실제의 </a:t>
            </a:r>
            <a:r>
              <a:rPr lang="ko-KR" altLang="en-US" sz="2000" dirty="0" err="1" smtClean="0"/>
              <a:t>네트웍</a:t>
            </a:r>
            <a:r>
              <a:rPr lang="ko-KR" altLang="en-US" sz="2000" dirty="0" smtClean="0"/>
              <a:t> 경로를 가리키며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네트웍</a:t>
            </a:r>
            <a:r>
              <a:rPr lang="ko-KR" altLang="en-US" sz="2000" dirty="0" smtClean="0"/>
              <a:t> 상의 리소스 </a:t>
            </a:r>
            <a:r>
              <a:rPr lang="ko-KR" altLang="en-US" sz="2000" dirty="0" err="1" smtClean="0"/>
              <a:t>접근시에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/>
              <a:t>		ex) </a:t>
            </a:r>
            <a:r>
              <a:rPr lang="en-US" sz="2000" dirty="0" smtClean="0"/>
              <a:t>http://www.xmlgo.net/document/editor/editor.html</a:t>
            </a:r>
            <a:endParaRPr lang="en-US" altLang="ko-KR" sz="2000" dirty="0"/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/>
              <a:t>	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URN : </a:t>
            </a:r>
            <a:r>
              <a:rPr lang="en-US" sz="2000" dirty="0" smtClean="0"/>
              <a:t>(Uniform Resource Name)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ko-KR" altLang="en-US" sz="2000" dirty="0" smtClean="0"/>
              <a:t>위치에 독립적인 이름을 제공하기 위하여 존재</a:t>
            </a:r>
            <a:endParaRPr lang="en-US" altLang="ko-KR" sz="2000" dirty="0" smtClean="0"/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/>
              <a:t>		ex) </a:t>
            </a:r>
            <a:r>
              <a:rPr lang="en-US" sz="2000" dirty="0" smtClean="0"/>
              <a:t>urn:xmlgo:registry1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URI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/>
                <a:ea typeface="맑은 고딕"/>
              </a:rPr>
              <a:t>⊃(</a:t>
            </a:r>
            <a:r>
              <a:rPr lang="ko-KR" altLang="en-US" sz="2000" dirty="0" smtClean="0">
                <a:solidFill>
                  <a:schemeClr val="tx2"/>
                </a:solidFill>
                <a:latin typeface="맑은 고딕"/>
                <a:ea typeface="맑은 고딕"/>
              </a:rPr>
              <a:t>포함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/>
                <a:ea typeface="맑은 고딕"/>
              </a:rPr>
              <a:t>)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URL + URN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500562" y="3571876"/>
          <a:ext cx="4071966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(6) Form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1928802"/>
          <a:ext cx="7858180" cy="45005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FF00"/>
                          </a:solidFill>
                        </a:rPr>
                        <a:t>&lt;form&gt;</a:t>
                      </a:r>
                      <a:endParaRPr lang="ko-KR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chemeClr val="accent3"/>
                          </a:solidFill>
                        </a:rPr>
                        <a:t>사용자 입력 </a:t>
                      </a:r>
                      <a:r>
                        <a:rPr lang="ko-KR" altLang="en-US" sz="2800" b="1" dirty="0" err="1" smtClean="0">
                          <a:solidFill>
                            <a:schemeClr val="accent3"/>
                          </a:solidFill>
                        </a:rPr>
                        <a:t>데이타를</a:t>
                      </a:r>
                      <a:r>
                        <a:rPr lang="ko-KR" altLang="en-US" sz="2800" b="1" dirty="0" smtClean="0">
                          <a:solidFill>
                            <a:schemeClr val="accent3"/>
                          </a:solidFill>
                        </a:rPr>
                        <a:t> 서버에 전송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action   = “http request URL”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method = { get | post }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target</a:t>
                      </a:r>
                      <a:r>
                        <a:rPr lang="en-US" altLang="ko-KR" sz="2800" baseline="0" dirty="0" smtClean="0"/>
                        <a:t>    = { _blank | _self | _parent | _top |                           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                  </a:t>
                      </a:r>
                      <a:r>
                        <a:rPr lang="en-US" altLang="ko-KR" sz="2800" baseline="0" dirty="0" err="1" smtClean="0"/>
                        <a:t>frame_name</a:t>
                      </a:r>
                      <a:r>
                        <a:rPr lang="en-US" altLang="ko-KR" sz="2800" baseline="0" dirty="0" smtClean="0"/>
                        <a:t> }</a:t>
                      </a:r>
                    </a:p>
                    <a:p>
                      <a:pPr latinLnBrk="1"/>
                      <a:r>
                        <a:rPr lang="en-US" altLang="ko-KR" sz="2800" baseline="0" dirty="0" err="1" smtClean="0"/>
                        <a:t>enctype</a:t>
                      </a:r>
                      <a:r>
                        <a:rPr lang="en-US" altLang="ko-KR" sz="2800" baseline="0" dirty="0" smtClean="0"/>
                        <a:t> = { text/plain | multipart/form-data }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name    = “</a:t>
                      </a:r>
                      <a:r>
                        <a:rPr lang="en-US" altLang="ko-KR" sz="2800" baseline="0" dirty="0" err="1" smtClean="0"/>
                        <a:t>form_name</a:t>
                      </a:r>
                      <a:r>
                        <a:rPr lang="en-US" altLang="ko-KR" sz="2800" baseline="0" dirty="0" smtClean="0"/>
                        <a:t>”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(6) Form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1928802"/>
          <a:ext cx="8072494" cy="45005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07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FF00"/>
                          </a:solidFill>
                        </a:rPr>
                        <a:t>&lt;label&gt;</a:t>
                      </a:r>
                      <a:endParaRPr lang="ko-KR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chemeClr val="accent3"/>
                          </a:solidFill>
                        </a:rPr>
                        <a:t>User</a:t>
                      </a:r>
                      <a:r>
                        <a:rPr lang="en-US" altLang="ko-KR" sz="2800" b="1" baseline="0" dirty="0" smtClean="0">
                          <a:solidFill>
                            <a:schemeClr val="accent3"/>
                          </a:solidFill>
                        </a:rPr>
                        <a:t> Interface</a:t>
                      </a:r>
                      <a:r>
                        <a:rPr lang="ko-KR" altLang="en-US" sz="2800" b="1" baseline="0" dirty="0" smtClean="0">
                          <a:solidFill>
                            <a:schemeClr val="accent3"/>
                          </a:solidFill>
                        </a:rPr>
                        <a:t>의 제목 역할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&lt;label&gt; ID: &lt;input type=“text” name=“id” /&gt; &lt;/label&gt;</a:t>
                      </a:r>
                    </a:p>
                    <a:p>
                      <a:pPr latinLnBrk="1"/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smtClean="0"/>
                        <a:t>&lt;label for=“</a:t>
                      </a:r>
                      <a:r>
                        <a:rPr lang="en-US" altLang="ko-KR" sz="2800" dirty="0" err="1" smtClean="0"/>
                        <a:t>pwd</a:t>
                      </a:r>
                      <a:r>
                        <a:rPr lang="en-US" altLang="ko-KR" sz="2800" dirty="0" smtClean="0"/>
                        <a:t>”&gt; PWD: &lt;/label&gt;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&lt;input  type=“password” name=“</a:t>
                      </a:r>
                      <a:r>
                        <a:rPr lang="en-US" altLang="ko-KR" sz="2800" dirty="0" err="1" smtClean="0"/>
                        <a:t>pwd</a:t>
                      </a:r>
                      <a:r>
                        <a:rPr lang="en-US" altLang="ko-KR" sz="2800" dirty="0" smtClean="0"/>
                        <a:t>” id=“</a:t>
                      </a:r>
                      <a:r>
                        <a:rPr lang="en-US" altLang="ko-KR" sz="2800" dirty="0" err="1" smtClean="0"/>
                        <a:t>pwe</a:t>
                      </a:r>
                      <a:r>
                        <a:rPr lang="en-US" altLang="ko-KR" sz="2800" dirty="0" smtClean="0"/>
                        <a:t>” /&gt; 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(6) Form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1928802"/>
          <a:ext cx="7858180" cy="45005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FF00"/>
                          </a:solidFill>
                        </a:rPr>
                        <a:t>&lt;input&gt;</a:t>
                      </a:r>
                      <a:endParaRPr lang="ko-KR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chemeClr val="accent3"/>
                          </a:solidFill>
                        </a:rPr>
                        <a:t>사용자 입력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aseline="0" dirty="0" smtClean="0"/>
                        <a:t>name    = “http request parameter name”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value    = “http request parameter name”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type      = { text | button | checkbox | radio | file |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                  password | image | submit | hidden |</a:t>
                      </a:r>
                    </a:p>
                    <a:p>
                      <a:pPr latinLnBrk="1"/>
                      <a:r>
                        <a:rPr lang="en-US" altLang="ko-KR" sz="2800" baseline="0" dirty="0" smtClean="0">
                          <a:solidFill>
                            <a:srgbClr val="333399"/>
                          </a:solidFill>
                        </a:rPr>
                        <a:t>                  email | </a:t>
                      </a:r>
                      <a:r>
                        <a:rPr lang="en-US" altLang="ko-KR" sz="2800" baseline="0" dirty="0" err="1" smtClean="0">
                          <a:solidFill>
                            <a:srgbClr val="333399"/>
                          </a:solidFill>
                        </a:rPr>
                        <a:t>url</a:t>
                      </a:r>
                      <a:r>
                        <a:rPr lang="en-US" altLang="ko-KR" sz="2800" baseline="0" dirty="0" smtClean="0">
                          <a:solidFill>
                            <a:srgbClr val="333399"/>
                          </a:solidFill>
                        </a:rPr>
                        <a:t> | number | range | date | </a:t>
                      </a:r>
                    </a:p>
                    <a:p>
                      <a:pPr latinLnBrk="1"/>
                      <a:r>
                        <a:rPr lang="en-US" altLang="ko-KR" sz="2800" baseline="0" dirty="0" smtClean="0">
                          <a:solidFill>
                            <a:srgbClr val="333399"/>
                          </a:solidFill>
                        </a:rPr>
                        <a:t>                  time | </a:t>
                      </a:r>
                      <a:r>
                        <a:rPr lang="en-US" altLang="ko-KR" sz="2800" baseline="0" dirty="0" err="1" smtClean="0">
                          <a:solidFill>
                            <a:srgbClr val="333399"/>
                          </a:solidFill>
                        </a:rPr>
                        <a:t>datetime</a:t>
                      </a:r>
                      <a:r>
                        <a:rPr lang="en-US" altLang="ko-KR" sz="2800" baseline="0" dirty="0" smtClean="0">
                          <a:solidFill>
                            <a:srgbClr val="333399"/>
                          </a:solidFill>
                        </a:rPr>
                        <a:t> | color</a:t>
                      </a:r>
                      <a:r>
                        <a:rPr lang="en-US" altLang="ko-KR" sz="2800" baseline="0" dirty="0" smtClean="0"/>
                        <a:t> | . . . } 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(6) Form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1928802"/>
          <a:ext cx="7858180" cy="454499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FF00"/>
                          </a:solidFill>
                        </a:rPr>
                        <a:t>&lt;select&gt;</a:t>
                      </a:r>
                      <a:endParaRPr lang="ko-KR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err="1" smtClean="0">
                          <a:solidFill>
                            <a:schemeClr val="accent3"/>
                          </a:solidFill>
                        </a:rPr>
                        <a:t>드랍다운</a:t>
                      </a:r>
                      <a:r>
                        <a:rPr lang="ko-KR" altLang="en-US" sz="2800" b="1" dirty="0" smtClean="0">
                          <a:solidFill>
                            <a:schemeClr val="accent3"/>
                          </a:solidFill>
                        </a:rPr>
                        <a:t> 리스트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&lt;select&gt;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   &lt;</a:t>
                      </a:r>
                      <a:r>
                        <a:rPr lang="en-US" altLang="ko-KR" sz="2000" dirty="0" err="1" smtClean="0"/>
                        <a:t>optgroup</a:t>
                      </a:r>
                      <a:r>
                        <a:rPr lang="en-US" altLang="ko-KR" sz="2000" baseline="0" dirty="0" smtClean="0"/>
                        <a:t> label=“IT” size=“2”&gt;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       &lt;option value=“programmer”&gt;</a:t>
                      </a:r>
                      <a:r>
                        <a:rPr lang="ko-KR" altLang="en-US" sz="2000" baseline="0" dirty="0" smtClean="0"/>
                        <a:t>개발자</a:t>
                      </a:r>
                      <a:r>
                        <a:rPr lang="en-US" altLang="ko-KR" sz="2000" baseline="0" dirty="0" smtClean="0"/>
                        <a:t>&lt;/option&gt;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       &lt;option value=“pm” selected=“selected”&gt;</a:t>
                      </a:r>
                      <a:r>
                        <a:rPr lang="ko-KR" altLang="en-US" sz="2000" baseline="0" dirty="0" smtClean="0"/>
                        <a:t>팀장</a:t>
                      </a:r>
                      <a:r>
                        <a:rPr lang="en-US" altLang="ko-KR" sz="2000" baseline="0" dirty="0" smtClean="0"/>
                        <a:t>&lt;/option&gt;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   &lt;/</a:t>
                      </a:r>
                      <a:r>
                        <a:rPr lang="en-US" altLang="ko-KR" sz="2000" dirty="0" err="1" smtClean="0"/>
                        <a:t>optgroup</a:t>
                      </a:r>
                      <a:r>
                        <a:rPr lang="en-US" altLang="ko-KR" sz="20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   &lt;</a:t>
                      </a:r>
                      <a:r>
                        <a:rPr lang="en-US" altLang="ko-KR" sz="2000" dirty="0" err="1" smtClean="0"/>
                        <a:t>optgroup</a:t>
                      </a:r>
                      <a:r>
                        <a:rPr lang="en-US" altLang="ko-KR" sz="2000" baseline="0" dirty="0" smtClean="0"/>
                        <a:t> label=“HR”&gt;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       &lt;option value=“</a:t>
                      </a:r>
                      <a:r>
                        <a:rPr lang="en-US" altLang="ko-KR" sz="2000" baseline="0" dirty="0" err="1" smtClean="0"/>
                        <a:t>superviser</a:t>
                      </a:r>
                      <a:r>
                        <a:rPr lang="en-US" altLang="ko-KR" sz="2000" baseline="0" dirty="0" smtClean="0"/>
                        <a:t>”&gt;</a:t>
                      </a:r>
                      <a:r>
                        <a:rPr lang="ko-KR" altLang="en-US" sz="2000" baseline="0" dirty="0" smtClean="0"/>
                        <a:t>관리자</a:t>
                      </a:r>
                      <a:r>
                        <a:rPr lang="en-US" altLang="ko-KR" sz="2000" baseline="0" dirty="0" smtClean="0"/>
                        <a:t>&lt;/option&gt;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       &lt;option value=“employee”&gt;</a:t>
                      </a:r>
                      <a:r>
                        <a:rPr lang="ko-KR" altLang="en-US" sz="2000" baseline="0" dirty="0" smtClean="0"/>
                        <a:t>직원</a:t>
                      </a:r>
                      <a:r>
                        <a:rPr lang="en-US" altLang="ko-KR" sz="2000" baseline="0" dirty="0" smtClean="0"/>
                        <a:t>&lt;/option&gt;</a:t>
                      </a:r>
                    </a:p>
                    <a:p>
                      <a:pPr latinLnBrk="1"/>
                      <a:r>
                        <a:rPr lang="en-US" altLang="ko-KR" sz="2000" baseline="0" dirty="0" smtClean="0"/>
                        <a:t>   &lt;/</a:t>
                      </a:r>
                      <a:r>
                        <a:rPr lang="en-US" altLang="ko-KR" sz="2000" dirty="0" err="1" smtClean="0"/>
                        <a:t>optgroup</a:t>
                      </a:r>
                      <a:r>
                        <a:rPr lang="en-US" altLang="ko-KR" sz="200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&lt;/select&gt;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4. HTML5 – 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태그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071546"/>
            <a:ext cx="8215370" cy="521497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(6) Form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1928802"/>
          <a:ext cx="7858180" cy="357190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rgbClr val="FFFF00"/>
                          </a:solidFill>
                        </a:rPr>
                        <a:t>&lt;</a:t>
                      </a:r>
                      <a:r>
                        <a:rPr lang="en-US" altLang="ko-KR" sz="2800" dirty="0" err="1" smtClean="0">
                          <a:solidFill>
                            <a:srgbClr val="FFFF00"/>
                          </a:solidFill>
                        </a:rPr>
                        <a:t>textarea</a:t>
                      </a:r>
                      <a:r>
                        <a:rPr lang="en-US" altLang="ko-KR" sz="2800" dirty="0" smtClean="0">
                          <a:solidFill>
                            <a:srgbClr val="FFFF00"/>
                          </a:solidFill>
                        </a:rPr>
                        <a:t>&gt;</a:t>
                      </a:r>
                      <a:endParaRPr lang="ko-KR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err="1" smtClean="0">
                          <a:solidFill>
                            <a:schemeClr val="accent3"/>
                          </a:solidFill>
                        </a:rPr>
                        <a:t>여러줄</a:t>
                      </a:r>
                      <a:r>
                        <a:rPr lang="ko-KR" altLang="en-US" sz="2800" b="1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ko-KR" altLang="en-US" sz="2800" b="1" dirty="0" err="1" smtClean="0">
                          <a:solidFill>
                            <a:schemeClr val="accent3"/>
                          </a:solidFill>
                        </a:rPr>
                        <a:t>입력창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378"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&lt;</a:t>
                      </a:r>
                      <a:r>
                        <a:rPr lang="en-US" altLang="ko-KR" sz="2400" dirty="0" err="1" smtClean="0"/>
                        <a:t>textarea</a:t>
                      </a:r>
                      <a:r>
                        <a:rPr lang="en-US" altLang="ko-KR" sz="2400" dirty="0" smtClean="0"/>
                        <a:t> rows=“10” cols=“30”&gt;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여기에 </a:t>
                      </a:r>
                      <a:r>
                        <a:rPr lang="ko-KR" altLang="en-US" sz="2400" dirty="0" err="1" smtClean="0"/>
                        <a:t>여러문장</a:t>
                      </a:r>
                      <a:r>
                        <a:rPr lang="ko-KR" altLang="en-US" sz="2400" dirty="0" smtClean="0"/>
                        <a:t> 작성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&lt;/</a:t>
                      </a:r>
                      <a:r>
                        <a:rPr lang="en-US" altLang="ko-KR" sz="2400" dirty="0" err="1" smtClean="0"/>
                        <a:t>textarea</a:t>
                      </a:r>
                      <a:r>
                        <a:rPr lang="en-US" altLang="ko-KR" sz="2400" dirty="0" smtClean="0"/>
                        <a:t>&gt;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072074"/>
            <a:ext cx="6234138" cy="11763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ea typeface="굴림" charset="-127"/>
              </a:rPr>
              <a:t>총기는 없고 눈치만 빠른 사람보다 </a:t>
            </a:r>
            <a:endParaRPr lang="en-US" altLang="ko-KR" sz="2000" b="1" dirty="0" smtClean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 smtClean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ko-KR" altLang="en-US" sz="2000" b="1" dirty="0" smtClean="0">
                <a:solidFill>
                  <a:schemeClr val="tx2"/>
                </a:solidFill>
                <a:ea typeface="굴림" charset="-127"/>
              </a:rPr>
              <a:t>더 짜증나는 사람은 없다</a:t>
            </a:r>
            <a:endParaRPr lang="en-US" altLang="ko-KR" sz="2000" b="1" dirty="0" smtClean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 smtClean="0">
              <a:solidFill>
                <a:schemeClr val="tx2"/>
              </a:solidFill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chemeClr val="tx2"/>
                </a:solidFill>
                <a:ea typeface="굴림" charset="-127"/>
              </a:rPr>
              <a:t>						- </a:t>
            </a:r>
            <a:r>
              <a:rPr lang="ko-KR" altLang="en-US" sz="2000" dirty="0" smtClean="0">
                <a:solidFill>
                  <a:schemeClr val="tx2"/>
                </a:solidFill>
                <a:ea typeface="굴림" charset="-127"/>
              </a:rPr>
              <a:t>돈 </a:t>
            </a:r>
            <a:r>
              <a:rPr lang="ko-KR" altLang="en-US" sz="2000" dirty="0" err="1" smtClean="0">
                <a:solidFill>
                  <a:schemeClr val="tx2"/>
                </a:solidFill>
                <a:ea typeface="굴림" charset="-127"/>
              </a:rPr>
              <a:t>헤롤드</a:t>
            </a:r>
            <a:endParaRPr lang="en-US" altLang="ko-KR" sz="2000" dirty="0">
              <a:solidFill>
                <a:schemeClr val="tx2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웹구조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URI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란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85926"/>
            <a:ext cx="7962928" cy="385765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[ URI </a:t>
            </a:r>
            <a:r>
              <a:rPr lang="ko-KR" altLang="en-US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예제 </a:t>
            </a:r>
            <a:r>
              <a:rPr lang="en-US" altLang="ko-KR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]</a:t>
            </a:r>
          </a:p>
          <a:p>
            <a:pPr>
              <a:lnSpc>
                <a:spcPct val="80000"/>
              </a:lnSpc>
              <a:buNone/>
            </a:pP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				</a:t>
            </a: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통신프로토콜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		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        </a:t>
            </a:r>
            <a:r>
              <a:rPr lang="en-US" altLang="ko-KR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HostName</a:t>
            </a:r>
            <a:endParaRPr lang="en-US" altLang="ko-KR" sz="20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       ( IP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주소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	     	</a:t>
            </a:r>
            <a:r>
              <a:rPr lang="ko-KR" altLang="en-US" sz="20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폴더명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	         </a:t>
            </a:r>
            <a:r>
              <a:rPr lang="en-US" altLang="ko-KR" sz="200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</a:t>
            </a:r>
            <a:r>
              <a:rPr lang="ko-KR" altLang="en-US" sz="200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파일명</a:t>
            </a:r>
            <a:endParaRPr lang="en-US" altLang="ko-KR" sz="28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18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 bwMode="auto">
          <a:xfrm>
            <a:off x="1071538" y="2571744"/>
            <a:ext cx="6643734" cy="785818"/>
          </a:xfrm>
          <a:prstGeom prst="round1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http://www.site.com:port/folder/file.html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285852" y="3214686"/>
            <a:ext cx="571504" cy="15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071670" y="3214686"/>
            <a:ext cx="2286016" cy="15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5286380" y="3214686"/>
            <a:ext cx="857256" cy="15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6286512" y="3214686"/>
            <a:ext cx="1214446" cy="15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rot="5400000">
            <a:off x="1500960" y="3786190"/>
            <a:ext cx="570710" cy="79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 rot="5400000">
            <a:off x="2894001" y="3892553"/>
            <a:ext cx="785818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rot="5400000">
            <a:off x="5071271" y="4142586"/>
            <a:ext cx="1143008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rot="5400000">
            <a:off x="6428593" y="4285462"/>
            <a:ext cx="1428760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웹구조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URI</a:t>
            </a:r>
            <a:r>
              <a:rPr lang="ko-KR" altLang="en-US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란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7962928" cy="385765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[ URI </a:t>
            </a:r>
            <a:r>
              <a:rPr lang="ko-KR" altLang="en-US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예제 </a:t>
            </a:r>
            <a:r>
              <a:rPr lang="en-US" altLang="ko-KR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] – </a:t>
            </a:r>
            <a:r>
              <a:rPr lang="ko-KR" altLang="en-US" sz="28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쿼리스트링</a:t>
            </a:r>
            <a:r>
              <a:rPr lang="ko-KR" altLang="en-US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(query string)</a:t>
            </a:r>
            <a:endParaRPr lang="en-US" altLang="ko-KR" sz="28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	</a:t>
            </a:r>
            <a:r>
              <a:rPr lang="en-US" altLang="ko-KR" sz="2400" dirty="0" smtClean="0">
                <a:solidFill>
                  <a:srgbClr val="002060"/>
                </a:solidFill>
                <a:latin typeface="HY산B" pitchFamily="18" charset="-127"/>
                <a:ea typeface="HY산B" pitchFamily="18" charset="-127"/>
              </a:rPr>
              <a:t>   name 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value  </a:t>
            </a:r>
            <a:r>
              <a:rPr lang="en-US" altLang="ko-KR" sz="2400" dirty="0" smtClean="0">
                <a:solidFill>
                  <a:srgbClr val="002060"/>
                </a:solidFill>
                <a:latin typeface="HY산B" pitchFamily="18" charset="-127"/>
                <a:ea typeface="HY산B" pitchFamily="18" charset="-127"/>
              </a:rPr>
              <a:t>name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value				</a:t>
            </a: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	   parameter    parameter</a:t>
            </a:r>
            <a:r>
              <a:rPr lang="en-US" altLang="ko-KR" sz="2400" dirty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400" dirty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				</a:t>
            </a:r>
            <a:r>
              <a:rPr lang="en-US" altLang="ko-KR" sz="28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  </a:t>
            </a:r>
            <a:r>
              <a:rPr lang="en-US" altLang="ko-KR" sz="2800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query string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</a:t>
            </a: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 bwMode="auto">
          <a:xfrm>
            <a:off x="500034" y="2643182"/>
            <a:ext cx="8001056" cy="714380"/>
          </a:xfrm>
          <a:prstGeom prst="round1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http://www.site.com/folder/file.html</a:t>
            </a:r>
            <a:r>
              <a:rPr kumimoji="0" lang="en-US" altLang="ko-KR" sz="3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kind</a:t>
            </a:r>
            <a:r>
              <a:rPr kumimoji="0" lang="en-US" altLang="ko-KR" sz="32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=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book</a:t>
            </a:r>
            <a:r>
              <a:rPr kumimoji="0" lang="en-US" altLang="ko-KR" sz="32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&amp;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cate</a:t>
            </a:r>
            <a:r>
              <a:rPr kumimoji="0" lang="en-US" altLang="ko-KR" sz="32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=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rot="5400000">
            <a:off x="4751389" y="3535363"/>
            <a:ext cx="500066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rot="5400000">
            <a:off x="5680083" y="3535363"/>
            <a:ext cx="500066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rot="5400000">
            <a:off x="6680215" y="3535363"/>
            <a:ext cx="500066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rot="5400000">
            <a:off x="7323157" y="3535363"/>
            <a:ext cx="500066" cy="15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635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오른쪽 중괄호 25"/>
          <p:cNvSpPr/>
          <p:nvPr/>
        </p:nvSpPr>
        <p:spPr bwMode="auto">
          <a:xfrm rot="5400000">
            <a:off x="5286380" y="3857628"/>
            <a:ext cx="285752" cy="1000132"/>
          </a:xfrm>
          <a:prstGeom prst="rightBrace">
            <a:avLst>
              <a:gd name="adj1" fmla="val 0"/>
              <a:gd name="adj2" fmla="val 50000"/>
            </a:avLst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오른쪽 중괄호 26"/>
          <p:cNvSpPr/>
          <p:nvPr/>
        </p:nvSpPr>
        <p:spPr bwMode="auto">
          <a:xfrm rot="5400000">
            <a:off x="7155675" y="3845721"/>
            <a:ext cx="285752" cy="1023945"/>
          </a:xfrm>
          <a:prstGeom prst="rightBrace">
            <a:avLst>
              <a:gd name="adj1" fmla="val 0"/>
              <a:gd name="adj2" fmla="val 50000"/>
            </a:avLst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오른쪽 중괄호 27"/>
          <p:cNvSpPr/>
          <p:nvPr/>
        </p:nvSpPr>
        <p:spPr bwMode="auto">
          <a:xfrm rot="5400000">
            <a:off x="6286512" y="4071942"/>
            <a:ext cx="214314" cy="1928826"/>
          </a:xfrm>
          <a:prstGeom prst="rightBrace">
            <a:avLst>
              <a:gd name="adj1" fmla="val 0"/>
              <a:gd name="adj2" fmla="val 50000"/>
            </a:avLst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웹구조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http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85926"/>
            <a:ext cx="7962928" cy="43577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Hyper-Text Transfer Protocol ( TCP/IP 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기반 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HTTP Request(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요청</a:t>
            </a: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 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예제</a:t>
            </a: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6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	  # </a:t>
            </a:r>
            <a:r>
              <a:rPr lang="ko-KR" altLang="en-US" sz="16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응답방식 </a:t>
            </a:r>
            <a:r>
              <a:rPr lang="en-US" altLang="ko-KR" sz="16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: GET / POST</a:t>
            </a: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000372"/>
            <a:ext cx="7584591" cy="278608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2700">
            <a:bevelB prst="convex"/>
            <a:contourClr>
              <a:schemeClr val="accent4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웹구조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en-US" altLang="ko-KR" sz="32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http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85926"/>
            <a:ext cx="7962928" cy="385765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HTTP Response (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응답</a:t>
            </a:r>
            <a:r>
              <a:rPr lang="en-US" altLang="ko-KR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) </a:t>
            </a:r>
            <a:r>
              <a:rPr lang="ko-KR" altLang="en-US" sz="20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예제</a:t>
            </a:r>
            <a:endParaRPr lang="en-US" altLang="ko-KR" sz="20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500306"/>
            <a:ext cx="4714908" cy="22308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2700">
            <a:bevelT w="139700" prst="cross"/>
            <a:bevelB w="139700" prst="cross"/>
            <a:contourClr>
              <a:schemeClr val="accent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929322" y="3071810"/>
            <a:ext cx="32146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응답상태코드</a:t>
            </a:r>
            <a:endParaRPr lang="en-US" altLang="ko-KR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200 : OK</a:t>
            </a:r>
          </a:p>
          <a:p>
            <a:pPr algn="l"/>
            <a:r>
              <a:rPr lang="en-US" altLang="ko-KR" sz="2000" dirty="0" smtClean="0"/>
              <a:t>403 : Forbidden</a:t>
            </a:r>
          </a:p>
          <a:p>
            <a:pPr algn="l"/>
            <a:r>
              <a:rPr lang="en-US" altLang="ko-KR" sz="2000" dirty="0" smtClean="0"/>
              <a:t>404 : Not Found</a:t>
            </a:r>
          </a:p>
          <a:p>
            <a:pPr algn="l"/>
            <a:r>
              <a:rPr lang="en-US" altLang="ko-KR" sz="2000" dirty="0" smtClean="0"/>
              <a:t>500 : Server Error</a:t>
            </a:r>
          </a:p>
          <a:p>
            <a:pPr algn="l"/>
            <a:r>
              <a:rPr lang="en-US" altLang="ko-KR" sz="2000" dirty="0" smtClean="0"/>
              <a:t>503 :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Service Unavailable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웹표준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6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85926"/>
            <a:ext cx="7962928" cy="38576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ISO 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국제적 표준화 단체에서 표준으로 권장</a:t>
            </a: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24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웹표준의</a:t>
            </a:r>
            <a:r>
              <a:rPr lang="ko-KR" altLang="en-US" sz="24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장점</a:t>
            </a:r>
            <a:endParaRPr lang="en-US" altLang="ko-KR" sz="24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2357430"/>
          <a:ext cx="4929222" cy="450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1"/>
            <a:ext cx="7086600" cy="576250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웹표준</a:t>
            </a:r>
            <a:r>
              <a:rPr lang="ko-KR" altLang="en-US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- </a:t>
            </a:r>
            <a:r>
              <a:rPr lang="ko-KR" altLang="en-US" sz="28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관련규약</a:t>
            </a:r>
            <a:r>
              <a:rPr lang="en-US" altLang="ko-KR" sz="2800" b="1" dirty="0" smtClean="0">
                <a:solidFill>
                  <a:schemeClr val="accent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3200" b="1" dirty="0">
              <a:solidFill>
                <a:schemeClr val="accent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85926"/>
            <a:ext cx="7962928" cy="4429156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1600" dirty="0" smtClean="0">
                <a:solidFill>
                  <a:schemeClr val="tx2"/>
                </a:solidFill>
                <a:latin typeface="HY산B" pitchFamily="18" charset="-127"/>
                <a:ea typeface="HY산B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산B" pitchFamily="18" charset="-127"/>
              <a:ea typeface="HY산B" pitchFamily="18" charset="-127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785786" y="1285860"/>
          <a:ext cx="6929486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 6">
      <a:dk1>
        <a:srgbClr val="4D4D4D"/>
      </a:dk1>
      <a:lt1>
        <a:srgbClr val="FFFFFF"/>
      </a:lt1>
      <a:dk2>
        <a:srgbClr val="4D4D4D"/>
      </a:dk2>
      <a:lt2>
        <a:srgbClr val="A1CA66"/>
      </a:lt2>
      <a:accent1>
        <a:srgbClr val="4B782A"/>
      </a:accent1>
      <a:accent2>
        <a:srgbClr val="B1D774"/>
      </a:accent2>
      <a:accent3>
        <a:srgbClr val="FFFFFF"/>
      </a:accent3>
      <a:accent4>
        <a:srgbClr val="404040"/>
      </a:accent4>
      <a:accent5>
        <a:srgbClr val="B1BEAC"/>
      </a:accent5>
      <a:accent6>
        <a:srgbClr val="A0C368"/>
      </a:accent6>
      <a:hlink>
        <a:srgbClr val="9DBC2A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7F7863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726C59"/>
        </a:accent6>
        <a:hlink>
          <a:srgbClr val="4588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B1D774"/>
        </a:accent1>
        <a:accent2>
          <a:srgbClr val="C9E784"/>
        </a:accent2>
        <a:accent3>
          <a:srgbClr val="FFFFFF"/>
        </a:accent3>
        <a:accent4>
          <a:srgbClr val="404040"/>
        </a:accent4>
        <a:accent5>
          <a:srgbClr val="D5E8BC"/>
        </a:accent5>
        <a:accent6>
          <a:srgbClr val="B6D177"/>
        </a:accent6>
        <a:hlink>
          <a:srgbClr val="BFE2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4B782A"/>
        </a:accent1>
        <a:accent2>
          <a:srgbClr val="B1D774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A0C368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1343</TotalTime>
  <Words>1877</Words>
  <Application>Microsoft Office PowerPoint</Application>
  <PresentationFormat>화면 슬라이드 쇼(4:3)</PresentationFormat>
  <Paragraphs>552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HY강B</vt:lpstr>
      <vt:lpstr>HY견명조</vt:lpstr>
      <vt:lpstr>HY바다L</vt:lpstr>
      <vt:lpstr>HY산B</vt:lpstr>
      <vt:lpstr>굴림</vt:lpstr>
      <vt:lpstr>맑은 고딕</vt:lpstr>
      <vt:lpstr>Arial</vt:lpstr>
      <vt:lpstr>Microsoft Sans Serif</vt:lpstr>
      <vt:lpstr>Times New Roman</vt:lpstr>
      <vt:lpstr>powerpoint-template</vt:lpstr>
      <vt:lpstr>웹(WEB)이 뭐다요?</vt:lpstr>
      <vt:lpstr>1. 웹구조 </vt:lpstr>
      <vt:lpstr>1. 웹구조 – URI란  </vt:lpstr>
      <vt:lpstr>1. 웹구조 – URI란  </vt:lpstr>
      <vt:lpstr>1. 웹구조 – URI란  </vt:lpstr>
      <vt:lpstr>1. 웹구조 – http </vt:lpstr>
      <vt:lpstr>1. 웹구조 – http </vt:lpstr>
      <vt:lpstr>2.웹표준  </vt:lpstr>
      <vt:lpstr>2.웹표준 - 관련규약 </vt:lpstr>
      <vt:lpstr>2.웹표준 - 테스트툴 </vt:lpstr>
      <vt:lpstr>2.웹표준 - 웹접근성  </vt:lpstr>
      <vt:lpstr>2.웹표준 – 웹접근성 품질 예   </vt:lpstr>
      <vt:lpstr>4. HTML5 - 기본구조</vt:lpstr>
      <vt:lpstr>4. HTML5 – doctype 종류 </vt:lpstr>
      <vt:lpstr>4. HTML5 – markup 용어</vt:lpstr>
      <vt:lpstr>4. HTML5 – 규칙</vt:lpstr>
      <vt:lpstr>4. HTML5 – 새로운 태그 </vt:lpstr>
      <vt:lpstr>4. HTML5 - 새로운속성 </vt:lpstr>
      <vt:lpstr>4. HTML5 – 중단된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4. HTML5 – 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SAMSUNG</dc:creator>
  <cp:lastModifiedBy>user</cp:lastModifiedBy>
  <cp:revision>164</cp:revision>
  <dcterms:created xsi:type="dcterms:W3CDTF">2014-12-20T05:07:51Z</dcterms:created>
  <dcterms:modified xsi:type="dcterms:W3CDTF">2021-11-08T08:41:30Z</dcterms:modified>
</cp:coreProperties>
</file>