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588" autoAdjust="0"/>
    <p:restoredTop sz="95620" autoAdjust="0"/>
  </p:normalViewPr>
  <p:slideViewPr>
    <p:cSldViewPr>
      <p:cViewPr varScale="1">
        <p:scale>
          <a:sx n="100" d="100"/>
          <a:sy n="100" d="100"/>
        </p:scale>
        <p:origin x="-1590" y="-6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3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F2CBD-2143-474A-9DC9-CFB2D07221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AF9F890-7E95-4388-ABC7-25BDD8000ED3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Inline style</a:t>
          </a:r>
          <a:endParaRPr lang="ko-KR" altLang="en-US" sz="2400" dirty="0"/>
        </a:p>
      </dgm:t>
    </dgm:pt>
    <dgm:pt modelId="{16A5BEB5-4BCE-4084-98CA-8709779EBAD5}" type="parTrans" cxnId="{0CFF409D-C967-4E1E-9DB4-3B821C9739BF}">
      <dgm:prSet/>
      <dgm:spPr/>
      <dgm:t>
        <a:bodyPr/>
        <a:lstStyle/>
        <a:p>
          <a:pPr latinLnBrk="1"/>
          <a:endParaRPr lang="ko-KR" altLang="en-US"/>
        </a:p>
      </dgm:t>
    </dgm:pt>
    <dgm:pt modelId="{32FCB040-189F-4630-ABA3-C483897B01E5}" type="sibTrans" cxnId="{0CFF409D-C967-4E1E-9DB4-3B821C9739BF}">
      <dgm:prSet/>
      <dgm:spPr/>
      <dgm:t>
        <a:bodyPr/>
        <a:lstStyle/>
        <a:p>
          <a:pPr latinLnBrk="1"/>
          <a:endParaRPr lang="ko-KR" altLang="en-US"/>
        </a:p>
      </dgm:t>
    </dgm:pt>
    <dgm:pt modelId="{E9ED49CF-D984-42FF-8491-858F7923E8F4}">
      <dgm:prSet phldrT="[텍스트]"/>
      <dgm:spPr/>
      <dgm:t>
        <a:bodyPr/>
        <a:lstStyle/>
        <a:p>
          <a:pPr latinLnBrk="1"/>
          <a:r>
            <a:rPr lang="en-US" altLang="ko-KR" dirty="0" smtClean="0"/>
            <a:t>&lt;p style=“border:1px solid #000”&gt;</a:t>
          </a:r>
          <a:r>
            <a:rPr lang="ko-KR" altLang="en-US" dirty="0" smtClean="0"/>
            <a:t>문장</a:t>
          </a:r>
          <a:r>
            <a:rPr lang="en-US" altLang="ko-KR" dirty="0" smtClean="0"/>
            <a:t>&lt;/p&gt;</a:t>
          </a:r>
          <a:endParaRPr lang="ko-KR" altLang="en-US" dirty="0"/>
        </a:p>
      </dgm:t>
    </dgm:pt>
    <dgm:pt modelId="{E14A1883-7430-40CF-812D-9645DA375668}" type="parTrans" cxnId="{3D0CD0C5-49D0-45C8-8305-F5E171EEC2BA}">
      <dgm:prSet/>
      <dgm:spPr/>
      <dgm:t>
        <a:bodyPr/>
        <a:lstStyle/>
        <a:p>
          <a:pPr latinLnBrk="1"/>
          <a:endParaRPr lang="ko-KR" altLang="en-US"/>
        </a:p>
      </dgm:t>
    </dgm:pt>
    <dgm:pt modelId="{187D5F8B-BFBC-443D-B9B3-8AE551F846F8}" type="sibTrans" cxnId="{3D0CD0C5-49D0-45C8-8305-F5E171EEC2BA}">
      <dgm:prSet/>
      <dgm:spPr/>
      <dgm:t>
        <a:bodyPr/>
        <a:lstStyle/>
        <a:p>
          <a:pPr latinLnBrk="1"/>
          <a:endParaRPr lang="ko-KR" altLang="en-US"/>
        </a:p>
      </dgm:t>
    </dgm:pt>
    <dgm:pt modelId="{7523FB19-8CCC-4D2E-A7DD-014F4DDF7FF3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Internal style sheet </a:t>
          </a:r>
          <a:endParaRPr lang="ko-KR" altLang="en-US" sz="2400" dirty="0"/>
        </a:p>
      </dgm:t>
    </dgm:pt>
    <dgm:pt modelId="{0931A203-BB24-4CE5-8493-A657A6CB8BFB}" type="parTrans" cxnId="{74C97093-257A-4108-92D8-24B4B81EDA6B}">
      <dgm:prSet/>
      <dgm:spPr/>
      <dgm:t>
        <a:bodyPr/>
        <a:lstStyle/>
        <a:p>
          <a:pPr latinLnBrk="1"/>
          <a:endParaRPr lang="ko-KR" altLang="en-US"/>
        </a:p>
      </dgm:t>
    </dgm:pt>
    <dgm:pt modelId="{9610CB15-B956-47E2-A946-A5312C5AB58A}" type="sibTrans" cxnId="{74C97093-257A-4108-92D8-24B4B81EDA6B}">
      <dgm:prSet/>
      <dgm:spPr/>
      <dgm:t>
        <a:bodyPr/>
        <a:lstStyle/>
        <a:p>
          <a:pPr latinLnBrk="1"/>
          <a:endParaRPr lang="ko-KR" altLang="en-US"/>
        </a:p>
      </dgm:t>
    </dgm:pt>
    <dgm:pt modelId="{9B934BAA-E642-472E-90DD-246DE447326F}">
      <dgm:prSet phldrT="[텍스트]"/>
      <dgm:spPr/>
      <dgm:t>
        <a:bodyPr/>
        <a:lstStyle/>
        <a:p>
          <a:pPr latinLnBrk="1"/>
          <a:r>
            <a:rPr lang="en-US" altLang="ko-KR" dirty="0" smtClean="0"/>
            <a:t>&lt;</a:t>
          </a:r>
          <a:r>
            <a:rPr lang="en-US" altLang="ko-KR" dirty="0" smtClean="0"/>
            <a:t>style </a:t>
          </a:r>
          <a:r>
            <a:rPr lang="en-US" altLang="ko-KR" dirty="0" smtClean="0"/>
            <a:t>type=“text/</a:t>
          </a:r>
          <a:r>
            <a:rPr lang="en-US" altLang="ko-KR" dirty="0" err="1" smtClean="0"/>
            <a:t>css</a:t>
          </a:r>
          <a:r>
            <a:rPr lang="en-US" altLang="ko-KR" dirty="0" smtClean="0"/>
            <a:t>”&gt;                                     p { border : 1px solid #000 </a:t>
          </a:r>
          <a:r>
            <a:rPr lang="en-US" altLang="ko-KR" dirty="0" smtClean="0"/>
            <a:t>}</a:t>
          </a:r>
          <a:endParaRPr lang="ko-KR" altLang="en-US" dirty="0"/>
        </a:p>
      </dgm:t>
    </dgm:pt>
    <dgm:pt modelId="{229BE6D9-4940-421B-848F-1C9AFDC52CC8}" type="parTrans" cxnId="{4D0FDED5-B804-4D69-8406-45F04623DAAC}">
      <dgm:prSet/>
      <dgm:spPr/>
      <dgm:t>
        <a:bodyPr/>
        <a:lstStyle/>
        <a:p>
          <a:pPr latinLnBrk="1"/>
          <a:endParaRPr lang="ko-KR" altLang="en-US"/>
        </a:p>
      </dgm:t>
    </dgm:pt>
    <dgm:pt modelId="{95FFE268-3595-4A04-B07B-3DF04024EE7F}" type="sibTrans" cxnId="{4D0FDED5-B804-4D69-8406-45F04623DAAC}">
      <dgm:prSet/>
      <dgm:spPr/>
      <dgm:t>
        <a:bodyPr/>
        <a:lstStyle/>
        <a:p>
          <a:pPr latinLnBrk="1"/>
          <a:endParaRPr lang="ko-KR" altLang="en-US"/>
        </a:p>
      </dgm:t>
    </dgm:pt>
    <dgm:pt modelId="{F02B8647-5196-466F-BF42-0509FE237B06}">
      <dgm:prSet phldrT="[텍스트]"/>
      <dgm:spPr/>
      <dgm:t>
        <a:bodyPr/>
        <a:lstStyle/>
        <a:p>
          <a:pPr latinLnBrk="1"/>
          <a:r>
            <a:rPr lang="en-US" altLang="ko-KR" dirty="0" smtClean="0"/>
            <a:t>&lt;link ref=“</a:t>
          </a:r>
          <a:r>
            <a:rPr lang="en-US" altLang="ko-KR" dirty="0" err="1" smtClean="0"/>
            <a:t>stylesheet</a:t>
          </a:r>
          <a:r>
            <a:rPr lang="en-US" altLang="ko-KR" dirty="0" smtClean="0"/>
            <a:t>” type=“text/</a:t>
          </a:r>
          <a:r>
            <a:rPr lang="en-US" altLang="ko-KR" dirty="0" err="1" smtClean="0"/>
            <a:t>css</a:t>
          </a:r>
          <a:r>
            <a:rPr lang="en-US" altLang="ko-KR" dirty="0" smtClean="0"/>
            <a:t>” </a:t>
          </a:r>
          <a:r>
            <a:rPr lang="en-US" altLang="ko-KR" dirty="0" err="1" smtClean="0"/>
            <a:t>href</a:t>
          </a:r>
          <a:r>
            <a:rPr lang="en-US" altLang="ko-KR" dirty="0" smtClean="0"/>
            <a:t>=“style.css” /&gt;</a:t>
          </a:r>
          <a:endParaRPr lang="ko-KR" altLang="en-US" dirty="0"/>
        </a:p>
      </dgm:t>
    </dgm:pt>
    <dgm:pt modelId="{E3DF73AC-DA02-4A04-B832-75634263A675}" type="parTrans" cxnId="{43060A2E-8431-4F67-B177-426DE7E076F4}">
      <dgm:prSet/>
      <dgm:spPr/>
      <dgm:t>
        <a:bodyPr/>
        <a:lstStyle/>
        <a:p>
          <a:pPr latinLnBrk="1"/>
          <a:endParaRPr lang="ko-KR" altLang="en-US"/>
        </a:p>
      </dgm:t>
    </dgm:pt>
    <dgm:pt modelId="{5870E321-7E55-49A2-86B6-F04F9DD9C56A}" type="sibTrans" cxnId="{43060A2E-8431-4F67-B177-426DE7E076F4}">
      <dgm:prSet/>
      <dgm:spPr/>
      <dgm:t>
        <a:bodyPr/>
        <a:lstStyle/>
        <a:p>
          <a:pPr latinLnBrk="1"/>
          <a:endParaRPr lang="ko-KR" altLang="en-US"/>
        </a:p>
      </dgm:t>
    </dgm:pt>
    <dgm:pt modelId="{495CB653-94F9-48EE-AA59-9D9640E8C73B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External style sheet</a:t>
          </a:r>
          <a:endParaRPr lang="ko-KR" altLang="en-US" sz="2400" dirty="0"/>
        </a:p>
      </dgm:t>
    </dgm:pt>
    <dgm:pt modelId="{9F5F2802-FBE4-48FC-998D-81F9CA6DE767}" type="parTrans" cxnId="{5CBCFA3C-E7C8-4F37-8CEC-9358381D9FC7}">
      <dgm:prSet/>
      <dgm:spPr/>
      <dgm:t>
        <a:bodyPr/>
        <a:lstStyle/>
        <a:p>
          <a:pPr latinLnBrk="1"/>
          <a:endParaRPr lang="ko-KR" altLang="en-US"/>
        </a:p>
      </dgm:t>
    </dgm:pt>
    <dgm:pt modelId="{74A5E19F-B4FF-4DDB-92E7-232B715E6CAA}" type="sibTrans" cxnId="{5CBCFA3C-E7C8-4F37-8CEC-9358381D9FC7}">
      <dgm:prSet/>
      <dgm:spPr/>
      <dgm:t>
        <a:bodyPr/>
        <a:lstStyle/>
        <a:p>
          <a:pPr latinLnBrk="1"/>
          <a:endParaRPr lang="ko-KR" altLang="en-US"/>
        </a:p>
      </dgm:t>
    </dgm:pt>
    <dgm:pt modelId="{3DF3C72A-8D80-4F0F-862E-A203C8B4F45D}">
      <dgm:prSet phldrT="[텍스트]"/>
      <dgm:spPr/>
      <dgm:t>
        <a:bodyPr/>
        <a:lstStyle/>
        <a:p>
          <a:pPr latinLnBrk="1"/>
          <a:r>
            <a:rPr lang="en-US" altLang="ko-KR" dirty="0" smtClean="0"/>
            <a:t>&lt;/style&gt; </a:t>
          </a:r>
          <a:endParaRPr lang="ko-KR" altLang="en-US" dirty="0"/>
        </a:p>
      </dgm:t>
    </dgm:pt>
    <dgm:pt modelId="{CD1B70D0-B379-4205-88F6-DD9F5D224170}" type="parTrans" cxnId="{2762CE47-B685-45C4-9C54-204387B651E5}">
      <dgm:prSet/>
      <dgm:spPr/>
    </dgm:pt>
    <dgm:pt modelId="{4DBA90B3-31F9-434B-9898-A2E00D3113E5}" type="sibTrans" cxnId="{2762CE47-B685-45C4-9C54-204387B651E5}">
      <dgm:prSet/>
      <dgm:spPr/>
    </dgm:pt>
    <dgm:pt modelId="{A285A39C-E25A-44B9-97A8-64F51876D616}" type="pres">
      <dgm:prSet presAssocID="{79CF2CBD-2143-474A-9DC9-CFB2D07221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0DB33D-2922-4057-BF5F-BA15D78282D3}" type="pres">
      <dgm:prSet presAssocID="{1AF9F890-7E95-4388-ABC7-25BDD8000E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D126B7-F201-4708-AC72-FA9EA71B83FB}" type="pres">
      <dgm:prSet presAssocID="{1AF9F890-7E95-4388-ABC7-25BDD8000ED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40E311-0EE2-44F5-B0AE-6194BBCB9698}" type="pres">
      <dgm:prSet presAssocID="{7523FB19-8CCC-4D2E-A7DD-014F4DDF7FF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F7A5B1-1F9A-4202-9711-F81F40F38B8B}" type="pres">
      <dgm:prSet presAssocID="{7523FB19-8CCC-4D2E-A7DD-014F4DDF7FF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B8FF3D-02DC-4FBA-9D46-DF3D1F6E5DCF}" type="pres">
      <dgm:prSet presAssocID="{495CB653-94F9-48EE-AA59-9D9640E8C73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371EEF-0C53-479F-8B5E-3A32C1F18922}" type="pres">
      <dgm:prSet presAssocID="{495CB653-94F9-48EE-AA59-9D9640E8C73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D0CD0C5-49D0-45C8-8305-F5E171EEC2BA}" srcId="{1AF9F890-7E95-4388-ABC7-25BDD8000ED3}" destId="{E9ED49CF-D984-42FF-8491-858F7923E8F4}" srcOrd="0" destOrd="0" parTransId="{E14A1883-7430-40CF-812D-9645DA375668}" sibTransId="{187D5F8B-BFBC-443D-B9B3-8AE551F846F8}"/>
    <dgm:cxn modelId="{0CFF409D-C967-4E1E-9DB4-3B821C9739BF}" srcId="{79CF2CBD-2143-474A-9DC9-CFB2D0722172}" destId="{1AF9F890-7E95-4388-ABC7-25BDD8000ED3}" srcOrd="0" destOrd="0" parTransId="{16A5BEB5-4BCE-4084-98CA-8709779EBAD5}" sibTransId="{32FCB040-189F-4630-ABA3-C483897B01E5}"/>
    <dgm:cxn modelId="{2762CE47-B685-45C4-9C54-204387B651E5}" srcId="{7523FB19-8CCC-4D2E-A7DD-014F4DDF7FF3}" destId="{3DF3C72A-8D80-4F0F-862E-A203C8B4F45D}" srcOrd="1" destOrd="0" parTransId="{CD1B70D0-B379-4205-88F6-DD9F5D224170}" sibTransId="{4DBA90B3-31F9-434B-9898-A2E00D3113E5}"/>
    <dgm:cxn modelId="{AE206630-F705-4558-8325-649034F6B540}" type="presOf" srcId="{495CB653-94F9-48EE-AA59-9D9640E8C73B}" destId="{83B8FF3D-02DC-4FBA-9D46-DF3D1F6E5DCF}" srcOrd="0" destOrd="0" presId="urn:microsoft.com/office/officeart/2005/8/layout/vList2"/>
    <dgm:cxn modelId="{4EBD073F-2921-4A26-ACBC-A7A895872233}" type="presOf" srcId="{F02B8647-5196-466F-BF42-0509FE237B06}" destId="{C0371EEF-0C53-479F-8B5E-3A32C1F18922}" srcOrd="0" destOrd="0" presId="urn:microsoft.com/office/officeart/2005/8/layout/vList2"/>
    <dgm:cxn modelId="{194C31F7-359E-457F-816E-0ED569F1AA09}" type="presOf" srcId="{7523FB19-8CCC-4D2E-A7DD-014F4DDF7FF3}" destId="{D340E311-0EE2-44F5-B0AE-6194BBCB9698}" srcOrd="0" destOrd="0" presId="urn:microsoft.com/office/officeart/2005/8/layout/vList2"/>
    <dgm:cxn modelId="{43060A2E-8431-4F67-B177-426DE7E076F4}" srcId="{495CB653-94F9-48EE-AA59-9D9640E8C73B}" destId="{F02B8647-5196-466F-BF42-0509FE237B06}" srcOrd="0" destOrd="0" parTransId="{E3DF73AC-DA02-4A04-B832-75634263A675}" sibTransId="{5870E321-7E55-49A2-86B6-F04F9DD9C56A}"/>
    <dgm:cxn modelId="{2FB18E4E-4C33-4DA8-A22C-09D81CEEA951}" type="presOf" srcId="{E9ED49CF-D984-42FF-8491-858F7923E8F4}" destId="{D3D126B7-F201-4708-AC72-FA9EA71B83FB}" srcOrd="0" destOrd="0" presId="urn:microsoft.com/office/officeart/2005/8/layout/vList2"/>
    <dgm:cxn modelId="{4D0FDED5-B804-4D69-8406-45F04623DAAC}" srcId="{7523FB19-8CCC-4D2E-A7DD-014F4DDF7FF3}" destId="{9B934BAA-E642-472E-90DD-246DE447326F}" srcOrd="0" destOrd="0" parTransId="{229BE6D9-4940-421B-848F-1C9AFDC52CC8}" sibTransId="{95FFE268-3595-4A04-B07B-3DF04024EE7F}"/>
    <dgm:cxn modelId="{BDACEAB5-7D19-48B4-BB21-C25F296C8AFF}" type="presOf" srcId="{1AF9F890-7E95-4388-ABC7-25BDD8000ED3}" destId="{6A0DB33D-2922-4057-BF5F-BA15D78282D3}" srcOrd="0" destOrd="0" presId="urn:microsoft.com/office/officeart/2005/8/layout/vList2"/>
    <dgm:cxn modelId="{E62B06B7-90AF-4413-9871-325AF0DE7B87}" type="presOf" srcId="{3DF3C72A-8D80-4F0F-862E-A203C8B4F45D}" destId="{DBF7A5B1-1F9A-4202-9711-F81F40F38B8B}" srcOrd="0" destOrd="1" presId="urn:microsoft.com/office/officeart/2005/8/layout/vList2"/>
    <dgm:cxn modelId="{5CBCFA3C-E7C8-4F37-8CEC-9358381D9FC7}" srcId="{79CF2CBD-2143-474A-9DC9-CFB2D0722172}" destId="{495CB653-94F9-48EE-AA59-9D9640E8C73B}" srcOrd="2" destOrd="0" parTransId="{9F5F2802-FBE4-48FC-998D-81F9CA6DE767}" sibTransId="{74A5E19F-B4FF-4DDB-92E7-232B715E6CAA}"/>
    <dgm:cxn modelId="{74C97093-257A-4108-92D8-24B4B81EDA6B}" srcId="{79CF2CBD-2143-474A-9DC9-CFB2D0722172}" destId="{7523FB19-8CCC-4D2E-A7DD-014F4DDF7FF3}" srcOrd="1" destOrd="0" parTransId="{0931A203-BB24-4CE5-8493-A657A6CB8BFB}" sibTransId="{9610CB15-B956-47E2-A946-A5312C5AB58A}"/>
    <dgm:cxn modelId="{6D4E28BB-36DA-4947-B005-D4D9B5493EFE}" type="presOf" srcId="{79CF2CBD-2143-474A-9DC9-CFB2D0722172}" destId="{A285A39C-E25A-44B9-97A8-64F51876D616}" srcOrd="0" destOrd="0" presId="urn:microsoft.com/office/officeart/2005/8/layout/vList2"/>
    <dgm:cxn modelId="{58B73ECD-81EF-4712-8F34-28ADA1398907}" type="presOf" srcId="{9B934BAA-E642-472E-90DD-246DE447326F}" destId="{DBF7A5B1-1F9A-4202-9711-F81F40F38B8B}" srcOrd="0" destOrd="0" presId="urn:microsoft.com/office/officeart/2005/8/layout/vList2"/>
    <dgm:cxn modelId="{6BCE3B4A-631E-4DD8-B809-AF3701680506}" type="presParOf" srcId="{A285A39C-E25A-44B9-97A8-64F51876D616}" destId="{6A0DB33D-2922-4057-BF5F-BA15D78282D3}" srcOrd="0" destOrd="0" presId="urn:microsoft.com/office/officeart/2005/8/layout/vList2"/>
    <dgm:cxn modelId="{510CF4C9-155F-44A8-9956-03E5186704BF}" type="presParOf" srcId="{A285A39C-E25A-44B9-97A8-64F51876D616}" destId="{D3D126B7-F201-4708-AC72-FA9EA71B83FB}" srcOrd="1" destOrd="0" presId="urn:microsoft.com/office/officeart/2005/8/layout/vList2"/>
    <dgm:cxn modelId="{D31D02B8-C63E-4A1F-AF62-B30F2EABAD5F}" type="presParOf" srcId="{A285A39C-E25A-44B9-97A8-64F51876D616}" destId="{D340E311-0EE2-44F5-B0AE-6194BBCB9698}" srcOrd="2" destOrd="0" presId="urn:microsoft.com/office/officeart/2005/8/layout/vList2"/>
    <dgm:cxn modelId="{942E474E-8A51-40A4-8B9B-7F42DA60C9A6}" type="presParOf" srcId="{A285A39C-E25A-44B9-97A8-64F51876D616}" destId="{DBF7A5B1-1F9A-4202-9711-F81F40F38B8B}" srcOrd="3" destOrd="0" presId="urn:microsoft.com/office/officeart/2005/8/layout/vList2"/>
    <dgm:cxn modelId="{25EE666A-5ACA-4556-AE54-889C5A2FAB19}" type="presParOf" srcId="{A285A39C-E25A-44B9-97A8-64F51876D616}" destId="{83B8FF3D-02DC-4FBA-9D46-DF3D1F6E5DCF}" srcOrd="4" destOrd="0" presId="urn:microsoft.com/office/officeart/2005/8/layout/vList2"/>
    <dgm:cxn modelId="{213B101D-E5E8-4A9C-865A-5213538198FF}" type="presParOf" srcId="{A285A39C-E25A-44B9-97A8-64F51876D616}" destId="{C0371EEF-0C53-479F-8B5E-3A32C1F18922}" srcOrd="5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DAA39E-D156-4216-8E44-5B5ADADF675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ABE18C5-BEC4-4259-BE32-3C8B4A48F816}">
      <dgm:prSet phldrT="[텍스트]" custT="1"/>
      <dgm:spPr/>
      <dgm:t>
        <a:bodyPr/>
        <a:lstStyle/>
        <a:p>
          <a:pPr latinLnBrk="1"/>
          <a:r>
            <a:rPr lang="en-US" altLang="ko-KR" sz="3200" dirty="0" smtClean="0"/>
            <a:t>Element</a:t>
          </a:r>
          <a:endParaRPr lang="ko-KR" altLang="en-US" sz="3200" dirty="0"/>
        </a:p>
      </dgm:t>
    </dgm:pt>
    <dgm:pt modelId="{8EBAA354-EED7-4385-8636-9B768DBB017D}" type="parTrans" cxnId="{9CDBA3B0-D4FB-4B17-A6CB-D88EE8DF759E}">
      <dgm:prSet/>
      <dgm:spPr/>
      <dgm:t>
        <a:bodyPr/>
        <a:lstStyle/>
        <a:p>
          <a:pPr latinLnBrk="1"/>
          <a:endParaRPr lang="ko-KR" altLang="en-US" sz="2400"/>
        </a:p>
      </dgm:t>
    </dgm:pt>
    <dgm:pt modelId="{24A19323-2A16-4DB2-A26B-7B814B29F9BB}" type="sibTrans" cxnId="{9CDBA3B0-D4FB-4B17-A6CB-D88EE8DF759E}">
      <dgm:prSet/>
      <dgm:spPr/>
      <dgm:t>
        <a:bodyPr/>
        <a:lstStyle/>
        <a:p>
          <a:pPr latinLnBrk="1"/>
          <a:endParaRPr lang="ko-KR" altLang="en-US" sz="2400"/>
        </a:p>
      </dgm:t>
    </dgm:pt>
    <dgm:pt modelId="{345CC73D-068F-4816-89ED-2F5212AED5FA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E		 </a:t>
          </a:r>
          <a:r>
            <a:rPr lang="en-US" altLang="ko-KR" sz="2800" dirty="0" smtClean="0">
              <a:solidFill>
                <a:schemeClr val="bg2"/>
              </a:solidFill>
            </a:rPr>
            <a:t>1  </a:t>
          </a:r>
          <a:r>
            <a:rPr lang="en-US" altLang="ko-KR" sz="2400" dirty="0" smtClean="0">
              <a:solidFill>
                <a:schemeClr val="bg2"/>
              </a:solidFill>
            </a:rPr>
            <a:t>(</a:t>
          </a:r>
          <a:r>
            <a:rPr lang="ko-KR" altLang="en-US" sz="2400" dirty="0" smtClean="0">
              <a:solidFill>
                <a:schemeClr val="bg2"/>
              </a:solidFill>
            </a:rPr>
            <a:t>가중치</a:t>
          </a:r>
          <a:r>
            <a:rPr lang="en-US" altLang="ko-KR" sz="2400" dirty="0" smtClean="0">
              <a:solidFill>
                <a:schemeClr val="bg2"/>
              </a:solidFill>
            </a:rPr>
            <a:t>)</a:t>
          </a:r>
          <a:endParaRPr lang="ko-KR" altLang="en-US" sz="2400" dirty="0">
            <a:solidFill>
              <a:schemeClr val="bg2"/>
            </a:solidFill>
          </a:endParaRPr>
        </a:p>
      </dgm:t>
    </dgm:pt>
    <dgm:pt modelId="{B9754817-FB1A-4014-913D-58FD67D6959A}" type="parTrans" cxnId="{9EF327C3-3368-4988-B2A4-506095018DBA}">
      <dgm:prSet/>
      <dgm:spPr/>
      <dgm:t>
        <a:bodyPr/>
        <a:lstStyle/>
        <a:p>
          <a:pPr latinLnBrk="1"/>
          <a:endParaRPr lang="ko-KR" altLang="en-US" sz="2400"/>
        </a:p>
      </dgm:t>
    </dgm:pt>
    <dgm:pt modelId="{0219A210-9FCA-43E7-9CE3-EDC19389FEC2}" type="sibTrans" cxnId="{9EF327C3-3368-4988-B2A4-506095018DBA}">
      <dgm:prSet/>
      <dgm:spPr/>
      <dgm:t>
        <a:bodyPr/>
        <a:lstStyle/>
        <a:p>
          <a:pPr latinLnBrk="1"/>
          <a:endParaRPr lang="ko-KR" altLang="en-US" sz="2400"/>
        </a:p>
      </dgm:t>
    </dgm:pt>
    <dgm:pt modelId="{9F3676B2-A7C1-4FA4-B268-C5BA3BB1F1B7}">
      <dgm:prSet phldrT="[텍스트]" custT="1"/>
      <dgm:spPr/>
      <dgm:t>
        <a:bodyPr/>
        <a:lstStyle/>
        <a:p>
          <a:pPr latinLnBrk="1"/>
          <a:r>
            <a:rPr lang="en-US" altLang="ko-KR" sz="3200" dirty="0" smtClean="0"/>
            <a:t>ID</a:t>
          </a:r>
          <a:endParaRPr lang="ko-KR" altLang="en-US" sz="3200" dirty="0"/>
        </a:p>
      </dgm:t>
    </dgm:pt>
    <dgm:pt modelId="{7F96855E-25F1-4982-AE03-1C2B3CED7970}" type="parTrans" cxnId="{0AD20314-57F5-4B53-9253-73F2AE97AF70}">
      <dgm:prSet/>
      <dgm:spPr/>
      <dgm:t>
        <a:bodyPr/>
        <a:lstStyle/>
        <a:p>
          <a:pPr latinLnBrk="1"/>
          <a:endParaRPr lang="ko-KR" altLang="en-US" sz="2400"/>
        </a:p>
      </dgm:t>
    </dgm:pt>
    <dgm:pt modelId="{AED2499A-09DB-4EF1-97DE-D3ECC21DDB1A}" type="sibTrans" cxnId="{0AD20314-57F5-4B53-9253-73F2AE97AF70}">
      <dgm:prSet/>
      <dgm:spPr/>
      <dgm:t>
        <a:bodyPr/>
        <a:lstStyle/>
        <a:p>
          <a:pPr latinLnBrk="1"/>
          <a:endParaRPr lang="ko-KR" altLang="en-US" sz="2400"/>
        </a:p>
      </dgm:t>
    </dgm:pt>
    <dgm:pt modelId="{3BA8DAD7-AF4B-401D-98C1-BF6BB2B6E492}">
      <dgm:prSet phldrT="[텍스트]" custT="1"/>
      <dgm:spPr/>
      <dgm:t>
        <a:bodyPr/>
        <a:lstStyle/>
        <a:p>
          <a:pPr latinLnBrk="1"/>
          <a:r>
            <a:rPr lang="en-US" altLang="ko-KR" sz="2800" dirty="0" err="1" smtClean="0"/>
            <a:t>E#idname</a:t>
          </a:r>
          <a:r>
            <a:rPr lang="en-US" altLang="ko-KR" sz="2800" dirty="0" smtClean="0"/>
            <a:t>	 </a:t>
          </a:r>
          <a:r>
            <a:rPr lang="en-US" altLang="ko-KR" sz="2800" dirty="0" smtClean="0">
              <a:solidFill>
                <a:schemeClr val="bg2"/>
              </a:solidFill>
            </a:rPr>
            <a:t>100</a:t>
          </a:r>
          <a:endParaRPr lang="ko-KR" altLang="en-US" sz="2800" dirty="0">
            <a:solidFill>
              <a:schemeClr val="bg2"/>
            </a:solidFill>
          </a:endParaRPr>
        </a:p>
      </dgm:t>
    </dgm:pt>
    <dgm:pt modelId="{225EC309-ED1F-4D37-A7D5-BF6D19743BB4}" type="parTrans" cxnId="{343BF06A-D671-4C03-88B5-FEB374D752DE}">
      <dgm:prSet/>
      <dgm:spPr/>
      <dgm:t>
        <a:bodyPr/>
        <a:lstStyle/>
        <a:p>
          <a:pPr latinLnBrk="1"/>
          <a:endParaRPr lang="ko-KR" altLang="en-US" sz="2400"/>
        </a:p>
      </dgm:t>
    </dgm:pt>
    <dgm:pt modelId="{2A2475D2-3784-4311-8282-43FF6FC630D9}" type="sibTrans" cxnId="{343BF06A-D671-4C03-88B5-FEB374D752DE}">
      <dgm:prSet/>
      <dgm:spPr/>
      <dgm:t>
        <a:bodyPr/>
        <a:lstStyle/>
        <a:p>
          <a:pPr latinLnBrk="1"/>
          <a:endParaRPr lang="ko-KR" altLang="en-US" sz="2400"/>
        </a:p>
      </dgm:t>
    </dgm:pt>
    <dgm:pt modelId="{EEC08F5C-9C9B-490C-835A-83BC08FB9DD1}">
      <dgm:prSet phldrT="[텍스트]" custT="1"/>
      <dgm:spPr/>
      <dgm:t>
        <a:bodyPr/>
        <a:lstStyle/>
        <a:p>
          <a:pPr latinLnBrk="1"/>
          <a:r>
            <a:rPr lang="en-US" altLang="ko-KR" sz="3200" dirty="0" smtClean="0"/>
            <a:t>Class</a:t>
          </a:r>
          <a:endParaRPr lang="ko-KR" altLang="en-US" sz="3200" dirty="0"/>
        </a:p>
      </dgm:t>
    </dgm:pt>
    <dgm:pt modelId="{D441506A-990D-4768-A16E-6BC1461FF5F7}" type="parTrans" cxnId="{A7F43BDD-B2E0-426E-98D1-17320F27FE1C}">
      <dgm:prSet/>
      <dgm:spPr/>
      <dgm:t>
        <a:bodyPr/>
        <a:lstStyle/>
        <a:p>
          <a:pPr latinLnBrk="1"/>
          <a:endParaRPr lang="ko-KR" altLang="en-US" sz="2400"/>
        </a:p>
      </dgm:t>
    </dgm:pt>
    <dgm:pt modelId="{82DBC9EE-07F1-4A00-9706-24D3383FD0FA}" type="sibTrans" cxnId="{A7F43BDD-B2E0-426E-98D1-17320F27FE1C}">
      <dgm:prSet/>
      <dgm:spPr/>
      <dgm:t>
        <a:bodyPr/>
        <a:lstStyle/>
        <a:p>
          <a:pPr latinLnBrk="1"/>
          <a:endParaRPr lang="ko-KR" altLang="en-US" sz="2400"/>
        </a:p>
      </dgm:t>
    </dgm:pt>
    <dgm:pt modelId="{18521445-8C31-4160-BC49-D56EFDC48635}">
      <dgm:prSet phldrT="[텍스트]" custT="1"/>
      <dgm:spPr/>
      <dgm:t>
        <a:bodyPr/>
        <a:lstStyle/>
        <a:p>
          <a:pPr latinLnBrk="1"/>
          <a:r>
            <a:rPr lang="en-US" altLang="ko-KR" sz="2800" dirty="0" err="1" smtClean="0"/>
            <a:t>E.classname</a:t>
          </a:r>
          <a:r>
            <a:rPr lang="en-US" altLang="ko-KR" sz="2800" dirty="0" smtClean="0"/>
            <a:t>	 </a:t>
          </a:r>
          <a:r>
            <a:rPr lang="en-US" altLang="ko-KR" sz="2800" dirty="0" smtClean="0">
              <a:solidFill>
                <a:schemeClr val="bg2"/>
              </a:solidFill>
            </a:rPr>
            <a:t>10</a:t>
          </a:r>
          <a:endParaRPr lang="ko-KR" altLang="en-US" sz="2800" dirty="0">
            <a:solidFill>
              <a:schemeClr val="bg2"/>
            </a:solidFill>
          </a:endParaRPr>
        </a:p>
      </dgm:t>
    </dgm:pt>
    <dgm:pt modelId="{574887E6-889F-46EB-AA9D-64DADC97C673}" type="parTrans" cxnId="{21E22BCA-F5D7-4F70-8F41-41E774BA73F1}">
      <dgm:prSet/>
      <dgm:spPr/>
      <dgm:t>
        <a:bodyPr/>
        <a:lstStyle/>
        <a:p>
          <a:pPr latinLnBrk="1"/>
          <a:endParaRPr lang="ko-KR" altLang="en-US" sz="2400"/>
        </a:p>
      </dgm:t>
    </dgm:pt>
    <dgm:pt modelId="{8F0EE351-6868-4B58-90B6-59FAEC0B1E04}" type="sibTrans" cxnId="{21E22BCA-F5D7-4F70-8F41-41E774BA73F1}">
      <dgm:prSet/>
      <dgm:spPr/>
      <dgm:t>
        <a:bodyPr/>
        <a:lstStyle/>
        <a:p>
          <a:pPr latinLnBrk="1"/>
          <a:endParaRPr lang="ko-KR" altLang="en-US" sz="2400"/>
        </a:p>
      </dgm:t>
    </dgm:pt>
    <dgm:pt modelId="{E579E94A-75E2-4E06-A69A-884D8242C603}">
      <dgm:prSet phldrT="[텍스트]" custT="1"/>
      <dgm:spPr/>
      <dgm:t>
        <a:bodyPr/>
        <a:lstStyle/>
        <a:p>
          <a:pPr latinLnBrk="1"/>
          <a:r>
            <a:rPr lang="en-US" altLang="ko-KR" sz="3200" dirty="0" smtClean="0"/>
            <a:t>Attribute</a:t>
          </a:r>
          <a:endParaRPr lang="ko-KR" altLang="en-US" sz="3200" dirty="0"/>
        </a:p>
      </dgm:t>
    </dgm:pt>
    <dgm:pt modelId="{9A64E444-3097-4345-BA2E-725F256A3FE3}" type="parTrans" cxnId="{A4B6F0F9-CBFB-434F-8A7E-B7DC248017BF}">
      <dgm:prSet/>
      <dgm:spPr/>
      <dgm:t>
        <a:bodyPr/>
        <a:lstStyle/>
        <a:p>
          <a:pPr latinLnBrk="1"/>
          <a:endParaRPr lang="ko-KR" altLang="en-US" sz="2400"/>
        </a:p>
      </dgm:t>
    </dgm:pt>
    <dgm:pt modelId="{96B9ED54-3FDD-4CCC-9E21-180E523A5062}" type="sibTrans" cxnId="{A4B6F0F9-CBFB-434F-8A7E-B7DC248017BF}">
      <dgm:prSet/>
      <dgm:spPr/>
      <dgm:t>
        <a:bodyPr/>
        <a:lstStyle/>
        <a:p>
          <a:pPr latinLnBrk="1"/>
          <a:endParaRPr lang="ko-KR" altLang="en-US" sz="2400"/>
        </a:p>
      </dgm:t>
    </dgm:pt>
    <dgm:pt modelId="{19D43758-D303-4257-92E7-A5CB12056E61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E[</a:t>
          </a:r>
          <a:r>
            <a:rPr lang="en-US" altLang="ko-KR" sz="2800" dirty="0" err="1" smtClean="0"/>
            <a:t>attr</a:t>
          </a:r>
          <a:r>
            <a:rPr lang="en-US" altLang="ko-KR" sz="2800" dirty="0" smtClean="0"/>
            <a:t>=value]</a:t>
          </a:r>
          <a:endParaRPr lang="ko-KR" altLang="en-US" sz="2800" dirty="0"/>
        </a:p>
      </dgm:t>
    </dgm:pt>
    <dgm:pt modelId="{D9716AC7-F250-4414-B5F6-629886D8CFFD}" type="parTrans" cxnId="{7908248D-D4CA-466C-903B-B30AE911A91C}">
      <dgm:prSet/>
      <dgm:spPr/>
      <dgm:t>
        <a:bodyPr/>
        <a:lstStyle/>
        <a:p>
          <a:pPr latinLnBrk="1"/>
          <a:endParaRPr lang="ko-KR" altLang="en-US" sz="2400"/>
        </a:p>
      </dgm:t>
    </dgm:pt>
    <dgm:pt modelId="{32372A04-51DF-4AA7-8761-2362309C6FF3}" type="sibTrans" cxnId="{7908248D-D4CA-466C-903B-B30AE911A91C}">
      <dgm:prSet/>
      <dgm:spPr/>
      <dgm:t>
        <a:bodyPr/>
        <a:lstStyle/>
        <a:p>
          <a:pPr latinLnBrk="1"/>
          <a:endParaRPr lang="ko-KR" altLang="en-US" sz="2400"/>
        </a:p>
      </dgm:t>
    </dgm:pt>
    <dgm:pt modelId="{18BB8FFE-F213-44B3-AE3E-174AC5271D99}">
      <dgm:prSet phldrT="[텍스트]" custT="1"/>
      <dgm:spPr/>
      <dgm:t>
        <a:bodyPr/>
        <a:lstStyle/>
        <a:p>
          <a:pPr latinLnBrk="1"/>
          <a:r>
            <a:rPr lang="en-US" altLang="ko-KR" sz="3200" dirty="0" err="1" smtClean="0"/>
            <a:t>Combinator</a:t>
          </a:r>
          <a:endParaRPr lang="ko-KR" altLang="en-US" sz="3200" dirty="0"/>
        </a:p>
      </dgm:t>
    </dgm:pt>
    <dgm:pt modelId="{2C9A8C77-6CF7-456B-9BFF-596EBC0AED6D}" type="parTrans" cxnId="{0F30C18A-D59E-44B9-A0D5-870957506C38}">
      <dgm:prSet/>
      <dgm:spPr/>
      <dgm:t>
        <a:bodyPr/>
        <a:lstStyle/>
        <a:p>
          <a:pPr latinLnBrk="1"/>
          <a:endParaRPr lang="ko-KR" altLang="en-US" sz="2400"/>
        </a:p>
      </dgm:t>
    </dgm:pt>
    <dgm:pt modelId="{49F9C22B-304B-4BB4-92D2-E3673401D769}" type="sibTrans" cxnId="{0F30C18A-D59E-44B9-A0D5-870957506C38}">
      <dgm:prSet/>
      <dgm:spPr/>
      <dgm:t>
        <a:bodyPr/>
        <a:lstStyle/>
        <a:p>
          <a:pPr latinLnBrk="1"/>
          <a:endParaRPr lang="ko-KR" altLang="en-US" sz="2400"/>
        </a:p>
      </dgm:t>
    </dgm:pt>
    <dgm:pt modelId="{51D0B1E6-CE0D-44A7-A836-173911215BED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E  F		(</a:t>
          </a:r>
          <a:r>
            <a:rPr lang="ko-KR" altLang="en-US" sz="2800" dirty="0" smtClean="0"/>
            <a:t>자손</a:t>
          </a:r>
          <a:r>
            <a:rPr lang="en-US" altLang="ko-KR" sz="2800" dirty="0" smtClean="0"/>
            <a:t>)</a:t>
          </a:r>
          <a:endParaRPr lang="ko-KR" altLang="en-US" sz="2800" dirty="0"/>
        </a:p>
      </dgm:t>
    </dgm:pt>
    <dgm:pt modelId="{0696C36A-BB7D-4860-AF4E-9F9490EE9A5D}" type="parTrans" cxnId="{EC61AE96-0E50-401B-BE7B-699796000EC3}">
      <dgm:prSet/>
      <dgm:spPr/>
      <dgm:t>
        <a:bodyPr/>
        <a:lstStyle/>
        <a:p>
          <a:pPr latinLnBrk="1"/>
          <a:endParaRPr lang="ko-KR" altLang="en-US" sz="2400"/>
        </a:p>
      </dgm:t>
    </dgm:pt>
    <dgm:pt modelId="{517F2620-4377-49B2-89B0-A20A64EDA0A5}" type="sibTrans" cxnId="{EC61AE96-0E50-401B-BE7B-699796000EC3}">
      <dgm:prSet/>
      <dgm:spPr/>
      <dgm:t>
        <a:bodyPr/>
        <a:lstStyle/>
        <a:p>
          <a:pPr latinLnBrk="1"/>
          <a:endParaRPr lang="ko-KR" altLang="en-US" sz="2400"/>
        </a:p>
      </dgm:t>
    </dgm:pt>
    <dgm:pt modelId="{CE291B29-8DB8-405A-B107-52C0608A5BFC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E &gt; F		(</a:t>
          </a:r>
          <a:r>
            <a:rPr lang="ko-KR" altLang="en-US" sz="2800" dirty="0" smtClean="0"/>
            <a:t>자식</a:t>
          </a:r>
          <a:r>
            <a:rPr lang="en-US" altLang="ko-KR" sz="2800" dirty="0" smtClean="0"/>
            <a:t>)</a:t>
          </a:r>
          <a:endParaRPr lang="ko-KR" altLang="en-US" sz="2800" dirty="0"/>
        </a:p>
      </dgm:t>
    </dgm:pt>
    <dgm:pt modelId="{7DE13601-8064-4783-9084-2A898BDC8478}" type="parTrans" cxnId="{4BAEEE9D-4B40-4BFC-84A5-52176B3D99FC}">
      <dgm:prSet/>
      <dgm:spPr/>
      <dgm:t>
        <a:bodyPr/>
        <a:lstStyle/>
        <a:p>
          <a:pPr latinLnBrk="1"/>
          <a:endParaRPr lang="ko-KR" altLang="en-US" sz="2400"/>
        </a:p>
      </dgm:t>
    </dgm:pt>
    <dgm:pt modelId="{608C2CB5-716E-4744-9B13-80A98FBF8A36}" type="sibTrans" cxnId="{4BAEEE9D-4B40-4BFC-84A5-52176B3D99FC}">
      <dgm:prSet/>
      <dgm:spPr/>
      <dgm:t>
        <a:bodyPr/>
        <a:lstStyle/>
        <a:p>
          <a:pPr latinLnBrk="1"/>
          <a:endParaRPr lang="ko-KR" altLang="en-US" sz="2400"/>
        </a:p>
      </dgm:t>
    </dgm:pt>
    <dgm:pt modelId="{10C383DF-08B7-4F81-A9F2-9E3606B92FAB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E + F		(</a:t>
          </a:r>
          <a:r>
            <a:rPr lang="ko-KR" altLang="en-US" sz="2800" dirty="0" smtClean="0"/>
            <a:t>형제</a:t>
          </a:r>
          <a:r>
            <a:rPr lang="en-US" altLang="ko-KR" sz="2800" dirty="0" smtClean="0"/>
            <a:t>)</a:t>
          </a:r>
          <a:endParaRPr lang="ko-KR" altLang="en-US" sz="2800" dirty="0"/>
        </a:p>
      </dgm:t>
    </dgm:pt>
    <dgm:pt modelId="{23956301-D248-4CFF-B697-1FB3CA4989F7}" type="parTrans" cxnId="{1F65F1A0-5C3C-43CF-AEDA-9CBF2EB90678}">
      <dgm:prSet/>
      <dgm:spPr/>
      <dgm:t>
        <a:bodyPr/>
        <a:lstStyle/>
        <a:p>
          <a:pPr latinLnBrk="1"/>
          <a:endParaRPr lang="ko-KR" altLang="en-US" sz="2400"/>
        </a:p>
      </dgm:t>
    </dgm:pt>
    <dgm:pt modelId="{E43367BA-B999-4E8C-9FE1-EC4574A94A78}" type="sibTrans" cxnId="{1F65F1A0-5C3C-43CF-AEDA-9CBF2EB90678}">
      <dgm:prSet/>
      <dgm:spPr/>
      <dgm:t>
        <a:bodyPr/>
        <a:lstStyle/>
        <a:p>
          <a:pPr latinLnBrk="1"/>
          <a:endParaRPr lang="ko-KR" altLang="en-US" sz="2400"/>
        </a:p>
      </dgm:t>
    </dgm:pt>
    <dgm:pt modelId="{30DBF5B5-5135-424E-AA1A-46E0D7DCEB1F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E ~ F		(</a:t>
          </a:r>
          <a:r>
            <a:rPr lang="ko-KR" altLang="en-US" sz="2800" dirty="0" smtClean="0"/>
            <a:t>다음</a:t>
          </a:r>
          <a:r>
            <a:rPr lang="en-US" altLang="ko-KR" sz="2800" dirty="0" smtClean="0"/>
            <a:t>)</a:t>
          </a:r>
          <a:endParaRPr lang="ko-KR" altLang="en-US" sz="2800" dirty="0"/>
        </a:p>
      </dgm:t>
    </dgm:pt>
    <dgm:pt modelId="{68B18F35-6384-4D53-8C71-64595D4ED2F2}" type="parTrans" cxnId="{DC97ACAF-7A3E-4F7A-858F-A7ABF1101C49}">
      <dgm:prSet/>
      <dgm:spPr/>
      <dgm:t>
        <a:bodyPr/>
        <a:lstStyle/>
        <a:p>
          <a:pPr latinLnBrk="1"/>
          <a:endParaRPr lang="ko-KR" altLang="en-US" sz="2400"/>
        </a:p>
      </dgm:t>
    </dgm:pt>
    <dgm:pt modelId="{744D3FE9-9AC3-4E3C-B248-CA0542EABFE1}" type="sibTrans" cxnId="{DC97ACAF-7A3E-4F7A-858F-A7ABF1101C49}">
      <dgm:prSet/>
      <dgm:spPr/>
      <dgm:t>
        <a:bodyPr/>
        <a:lstStyle/>
        <a:p>
          <a:pPr latinLnBrk="1"/>
          <a:endParaRPr lang="ko-KR" altLang="en-US" sz="2400"/>
        </a:p>
      </dgm:t>
    </dgm:pt>
    <dgm:pt modelId="{72C3B8CB-710B-4443-A614-1B170E146E42}" type="pres">
      <dgm:prSet presAssocID="{3FDAA39E-D156-4216-8E44-5B5ADADF67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04C4F2-A7C4-48B6-90FD-5CA6E184EEA1}" type="pres">
      <dgm:prSet presAssocID="{1ABE18C5-BEC4-4259-BE32-3C8B4A48F816}" presName="linNode" presStyleCnt="0"/>
      <dgm:spPr/>
    </dgm:pt>
    <dgm:pt modelId="{FD36FE7A-2956-4C98-BB5D-5F5810640E42}" type="pres">
      <dgm:prSet presAssocID="{1ABE18C5-BEC4-4259-BE32-3C8B4A48F81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A620B2-F1C5-4664-A69B-EA2D43EF6918}" type="pres">
      <dgm:prSet presAssocID="{1ABE18C5-BEC4-4259-BE32-3C8B4A48F81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EA3F3F-0EC6-4C85-97B0-315257DD5BC2}" type="pres">
      <dgm:prSet presAssocID="{24A19323-2A16-4DB2-A26B-7B814B29F9BB}" presName="sp" presStyleCnt="0"/>
      <dgm:spPr/>
    </dgm:pt>
    <dgm:pt modelId="{5E0434E3-08C0-4DC8-916F-39C8ED61EE52}" type="pres">
      <dgm:prSet presAssocID="{9F3676B2-A7C1-4FA4-B268-C5BA3BB1F1B7}" presName="linNode" presStyleCnt="0"/>
      <dgm:spPr/>
    </dgm:pt>
    <dgm:pt modelId="{96B9E929-0D79-4591-9A50-69EBFC0BFC78}" type="pres">
      <dgm:prSet presAssocID="{9F3676B2-A7C1-4FA4-B268-C5BA3BB1F1B7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AD80E1-DF11-472E-B595-8383E007FC68}" type="pres">
      <dgm:prSet presAssocID="{9F3676B2-A7C1-4FA4-B268-C5BA3BB1F1B7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3A9D1B-BE8E-48D2-961A-00FC5237309C}" type="pres">
      <dgm:prSet presAssocID="{AED2499A-09DB-4EF1-97DE-D3ECC21DDB1A}" presName="sp" presStyleCnt="0"/>
      <dgm:spPr/>
    </dgm:pt>
    <dgm:pt modelId="{4B2570B0-6C78-4C7F-8BA2-7F4A5997B037}" type="pres">
      <dgm:prSet presAssocID="{EEC08F5C-9C9B-490C-835A-83BC08FB9DD1}" presName="linNode" presStyleCnt="0"/>
      <dgm:spPr/>
    </dgm:pt>
    <dgm:pt modelId="{947F80E3-3F4A-4993-BD74-219DED24897D}" type="pres">
      <dgm:prSet presAssocID="{EEC08F5C-9C9B-490C-835A-83BC08FB9DD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B0856F-E551-4043-AF80-157DE6D89898}" type="pres">
      <dgm:prSet presAssocID="{EEC08F5C-9C9B-490C-835A-83BC08FB9DD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5AFB12-DF3B-4EE9-AD50-C30819D3D4F1}" type="pres">
      <dgm:prSet presAssocID="{82DBC9EE-07F1-4A00-9706-24D3383FD0FA}" presName="sp" presStyleCnt="0"/>
      <dgm:spPr/>
    </dgm:pt>
    <dgm:pt modelId="{6A91D9D1-6DAD-4F48-B003-050F403051A4}" type="pres">
      <dgm:prSet presAssocID="{E579E94A-75E2-4E06-A69A-884D8242C603}" presName="linNode" presStyleCnt="0"/>
      <dgm:spPr/>
    </dgm:pt>
    <dgm:pt modelId="{226CB162-B344-4A9F-BD79-A8A354DC9C51}" type="pres">
      <dgm:prSet presAssocID="{E579E94A-75E2-4E06-A69A-884D8242C60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12D344-8E6E-4E2F-93AE-849E180BD49A}" type="pres">
      <dgm:prSet presAssocID="{E579E94A-75E2-4E06-A69A-884D8242C60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98A860-8ED3-4E43-80DD-72CA972BFA4E}" type="pres">
      <dgm:prSet presAssocID="{96B9ED54-3FDD-4CCC-9E21-180E523A5062}" presName="sp" presStyleCnt="0"/>
      <dgm:spPr/>
    </dgm:pt>
    <dgm:pt modelId="{D66E6C15-D267-4C6F-A551-BD7335A84989}" type="pres">
      <dgm:prSet presAssocID="{18BB8FFE-F213-44B3-AE3E-174AC5271D99}" presName="linNode" presStyleCnt="0"/>
      <dgm:spPr/>
    </dgm:pt>
    <dgm:pt modelId="{D2941677-C8CD-4FAB-A837-A7CD604D6F9A}" type="pres">
      <dgm:prSet presAssocID="{18BB8FFE-F213-44B3-AE3E-174AC5271D9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0C420D-592F-4291-B394-2D8D2A900E33}" type="pres">
      <dgm:prSet presAssocID="{18BB8FFE-F213-44B3-AE3E-174AC5271D99}" presName="descendantText" presStyleLbl="alignAccFollowNode1" presStyleIdx="4" presStyleCnt="5" custScaleY="5629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43BF06A-D671-4C03-88B5-FEB374D752DE}" srcId="{9F3676B2-A7C1-4FA4-B268-C5BA3BB1F1B7}" destId="{3BA8DAD7-AF4B-401D-98C1-BF6BB2B6E492}" srcOrd="0" destOrd="0" parTransId="{225EC309-ED1F-4D37-A7D5-BF6D19743BB4}" sibTransId="{2A2475D2-3784-4311-8282-43FF6FC630D9}"/>
    <dgm:cxn modelId="{104DBC2C-7ADE-44E9-A6D9-6E1BA4BEF761}" type="presOf" srcId="{CE291B29-8DB8-405A-B107-52C0608A5BFC}" destId="{620C420D-592F-4291-B394-2D8D2A900E33}" srcOrd="0" destOrd="1" presId="urn:microsoft.com/office/officeart/2005/8/layout/vList5"/>
    <dgm:cxn modelId="{0AD20314-57F5-4B53-9253-73F2AE97AF70}" srcId="{3FDAA39E-D156-4216-8E44-5B5ADADF675A}" destId="{9F3676B2-A7C1-4FA4-B268-C5BA3BB1F1B7}" srcOrd="1" destOrd="0" parTransId="{7F96855E-25F1-4982-AE03-1C2B3CED7970}" sibTransId="{AED2499A-09DB-4EF1-97DE-D3ECC21DDB1A}"/>
    <dgm:cxn modelId="{A7F43BDD-B2E0-426E-98D1-17320F27FE1C}" srcId="{3FDAA39E-D156-4216-8E44-5B5ADADF675A}" destId="{EEC08F5C-9C9B-490C-835A-83BC08FB9DD1}" srcOrd="2" destOrd="0" parTransId="{D441506A-990D-4768-A16E-6BC1461FF5F7}" sibTransId="{82DBC9EE-07F1-4A00-9706-24D3383FD0FA}"/>
    <dgm:cxn modelId="{0F30C18A-D59E-44B9-A0D5-870957506C38}" srcId="{3FDAA39E-D156-4216-8E44-5B5ADADF675A}" destId="{18BB8FFE-F213-44B3-AE3E-174AC5271D99}" srcOrd="4" destOrd="0" parTransId="{2C9A8C77-6CF7-456B-9BFF-596EBC0AED6D}" sibTransId="{49F9C22B-304B-4BB4-92D2-E3673401D769}"/>
    <dgm:cxn modelId="{0A547629-B24F-4FA9-81AC-1D20F73A45E9}" type="presOf" srcId="{19D43758-D303-4257-92E7-A5CB12056E61}" destId="{B712D344-8E6E-4E2F-93AE-849E180BD49A}" srcOrd="0" destOrd="0" presId="urn:microsoft.com/office/officeart/2005/8/layout/vList5"/>
    <dgm:cxn modelId="{EC61AE96-0E50-401B-BE7B-699796000EC3}" srcId="{18BB8FFE-F213-44B3-AE3E-174AC5271D99}" destId="{51D0B1E6-CE0D-44A7-A836-173911215BED}" srcOrd="0" destOrd="0" parTransId="{0696C36A-BB7D-4860-AF4E-9F9490EE9A5D}" sibTransId="{517F2620-4377-49B2-89B0-A20A64EDA0A5}"/>
    <dgm:cxn modelId="{E1614692-716F-479F-B349-01B1E4221DA4}" type="presOf" srcId="{51D0B1E6-CE0D-44A7-A836-173911215BED}" destId="{620C420D-592F-4291-B394-2D8D2A900E33}" srcOrd="0" destOrd="0" presId="urn:microsoft.com/office/officeart/2005/8/layout/vList5"/>
    <dgm:cxn modelId="{E18D7EFF-FE6B-4B30-8CB7-59D9BCF55A7A}" type="presOf" srcId="{E579E94A-75E2-4E06-A69A-884D8242C603}" destId="{226CB162-B344-4A9F-BD79-A8A354DC9C51}" srcOrd="0" destOrd="0" presId="urn:microsoft.com/office/officeart/2005/8/layout/vList5"/>
    <dgm:cxn modelId="{4BAEEE9D-4B40-4BFC-84A5-52176B3D99FC}" srcId="{18BB8FFE-F213-44B3-AE3E-174AC5271D99}" destId="{CE291B29-8DB8-405A-B107-52C0608A5BFC}" srcOrd="1" destOrd="0" parTransId="{7DE13601-8064-4783-9084-2A898BDC8478}" sibTransId="{608C2CB5-716E-4744-9B13-80A98FBF8A36}"/>
    <dgm:cxn modelId="{B724476B-C41C-4A06-8757-6077072ED0F9}" type="presOf" srcId="{3FDAA39E-D156-4216-8E44-5B5ADADF675A}" destId="{72C3B8CB-710B-4443-A614-1B170E146E42}" srcOrd="0" destOrd="0" presId="urn:microsoft.com/office/officeart/2005/8/layout/vList5"/>
    <dgm:cxn modelId="{DC97ACAF-7A3E-4F7A-858F-A7ABF1101C49}" srcId="{18BB8FFE-F213-44B3-AE3E-174AC5271D99}" destId="{30DBF5B5-5135-424E-AA1A-46E0D7DCEB1F}" srcOrd="3" destOrd="0" parTransId="{68B18F35-6384-4D53-8C71-64595D4ED2F2}" sibTransId="{744D3FE9-9AC3-4E3C-B248-CA0542EABFE1}"/>
    <dgm:cxn modelId="{9CDBA3B0-D4FB-4B17-A6CB-D88EE8DF759E}" srcId="{3FDAA39E-D156-4216-8E44-5B5ADADF675A}" destId="{1ABE18C5-BEC4-4259-BE32-3C8B4A48F816}" srcOrd="0" destOrd="0" parTransId="{8EBAA354-EED7-4385-8636-9B768DBB017D}" sibTransId="{24A19323-2A16-4DB2-A26B-7B814B29F9BB}"/>
    <dgm:cxn modelId="{1F65F1A0-5C3C-43CF-AEDA-9CBF2EB90678}" srcId="{18BB8FFE-F213-44B3-AE3E-174AC5271D99}" destId="{10C383DF-08B7-4F81-A9F2-9E3606B92FAB}" srcOrd="2" destOrd="0" parTransId="{23956301-D248-4CFF-B697-1FB3CA4989F7}" sibTransId="{E43367BA-B999-4E8C-9FE1-EC4574A94A78}"/>
    <dgm:cxn modelId="{DC6229A5-5F42-4C5E-8966-561A0C98A86E}" type="presOf" srcId="{3BA8DAD7-AF4B-401D-98C1-BF6BB2B6E492}" destId="{40AD80E1-DF11-472E-B595-8383E007FC68}" srcOrd="0" destOrd="0" presId="urn:microsoft.com/office/officeart/2005/8/layout/vList5"/>
    <dgm:cxn modelId="{7908248D-D4CA-466C-903B-B30AE911A91C}" srcId="{E579E94A-75E2-4E06-A69A-884D8242C603}" destId="{19D43758-D303-4257-92E7-A5CB12056E61}" srcOrd="0" destOrd="0" parTransId="{D9716AC7-F250-4414-B5F6-629886D8CFFD}" sibTransId="{32372A04-51DF-4AA7-8761-2362309C6FF3}"/>
    <dgm:cxn modelId="{EED02A04-F530-4809-988E-B907C764FA69}" type="presOf" srcId="{1ABE18C5-BEC4-4259-BE32-3C8B4A48F816}" destId="{FD36FE7A-2956-4C98-BB5D-5F5810640E42}" srcOrd="0" destOrd="0" presId="urn:microsoft.com/office/officeart/2005/8/layout/vList5"/>
    <dgm:cxn modelId="{9509F1D4-599E-4CD1-A1B8-D32241AAC7BB}" type="presOf" srcId="{9F3676B2-A7C1-4FA4-B268-C5BA3BB1F1B7}" destId="{96B9E929-0D79-4591-9A50-69EBFC0BFC78}" srcOrd="0" destOrd="0" presId="urn:microsoft.com/office/officeart/2005/8/layout/vList5"/>
    <dgm:cxn modelId="{9EF327C3-3368-4988-B2A4-506095018DBA}" srcId="{1ABE18C5-BEC4-4259-BE32-3C8B4A48F816}" destId="{345CC73D-068F-4816-89ED-2F5212AED5FA}" srcOrd="0" destOrd="0" parTransId="{B9754817-FB1A-4014-913D-58FD67D6959A}" sibTransId="{0219A210-9FCA-43E7-9CE3-EDC19389FEC2}"/>
    <dgm:cxn modelId="{A4B6F0F9-CBFB-434F-8A7E-B7DC248017BF}" srcId="{3FDAA39E-D156-4216-8E44-5B5ADADF675A}" destId="{E579E94A-75E2-4E06-A69A-884D8242C603}" srcOrd="3" destOrd="0" parTransId="{9A64E444-3097-4345-BA2E-725F256A3FE3}" sibTransId="{96B9ED54-3FDD-4CCC-9E21-180E523A5062}"/>
    <dgm:cxn modelId="{21E22BCA-F5D7-4F70-8F41-41E774BA73F1}" srcId="{EEC08F5C-9C9B-490C-835A-83BC08FB9DD1}" destId="{18521445-8C31-4160-BC49-D56EFDC48635}" srcOrd="0" destOrd="0" parTransId="{574887E6-889F-46EB-AA9D-64DADC97C673}" sibTransId="{8F0EE351-6868-4B58-90B6-59FAEC0B1E04}"/>
    <dgm:cxn modelId="{7E2DF3D7-1F50-4DF3-A993-C771F7D7F2D0}" type="presOf" srcId="{18521445-8C31-4160-BC49-D56EFDC48635}" destId="{2FB0856F-E551-4043-AF80-157DE6D89898}" srcOrd="0" destOrd="0" presId="urn:microsoft.com/office/officeart/2005/8/layout/vList5"/>
    <dgm:cxn modelId="{272356FD-C4F0-4D2E-BEBE-F63AFD66E2B4}" type="presOf" srcId="{345CC73D-068F-4816-89ED-2F5212AED5FA}" destId="{A0A620B2-F1C5-4664-A69B-EA2D43EF6918}" srcOrd="0" destOrd="0" presId="urn:microsoft.com/office/officeart/2005/8/layout/vList5"/>
    <dgm:cxn modelId="{5803F674-5491-4B72-BA9E-691DC739D7C7}" type="presOf" srcId="{10C383DF-08B7-4F81-A9F2-9E3606B92FAB}" destId="{620C420D-592F-4291-B394-2D8D2A900E33}" srcOrd="0" destOrd="2" presId="urn:microsoft.com/office/officeart/2005/8/layout/vList5"/>
    <dgm:cxn modelId="{123B6E73-246E-46D9-9AB0-C072E228B743}" type="presOf" srcId="{18BB8FFE-F213-44B3-AE3E-174AC5271D99}" destId="{D2941677-C8CD-4FAB-A837-A7CD604D6F9A}" srcOrd="0" destOrd="0" presId="urn:microsoft.com/office/officeart/2005/8/layout/vList5"/>
    <dgm:cxn modelId="{9CB0A5FB-19BE-4FC2-BDA7-29745F616085}" type="presOf" srcId="{EEC08F5C-9C9B-490C-835A-83BC08FB9DD1}" destId="{947F80E3-3F4A-4993-BD74-219DED24897D}" srcOrd="0" destOrd="0" presId="urn:microsoft.com/office/officeart/2005/8/layout/vList5"/>
    <dgm:cxn modelId="{F02531F3-4AB2-4617-8274-8FA4D4ED99A0}" type="presOf" srcId="{30DBF5B5-5135-424E-AA1A-46E0D7DCEB1F}" destId="{620C420D-592F-4291-B394-2D8D2A900E33}" srcOrd="0" destOrd="3" presId="urn:microsoft.com/office/officeart/2005/8/layout/vList5"/>
    <dgm:cxn modelId="{194C6E7F-A560-4218-A3CF-DD8945090AB2}" type="presParOf" srcId="{72C3B8CB-710B-4443-A614-1B170E146E42}" destId="{4804C4F2-A7C4-48B6-90FD-5CA6E184EEA1}" srcOrd="0" destOrd="0" presId="urn:microsoft.com/office/officeart/2005/8/layout/vList5"/>
    <dgm:cxn modelId="{DF7B3BDA-55F3-46B9-9D03-4BF952D15DB8}" type="presParOf" srcId="{4804C4F2-A7C4-48B6-90FD-5CA6E184EEA1}" destId="{FD36FE7A-2956-4C98-BB5D-5F5810640E42}" srcOrd="0" destOrd="0" presId="urn:microsoft.com/office/officeart/2005/8/layout/vList5"/>
    <dgm:cxn modelId="{6EA0DBD2-BC5B-4C62-A019-D82CB1231C46}" type="presParOf" srcId="{4804C4F2-A7C4-48B6-90FD-5CA6E184EEA1}" destId="{A0A620B2-F1C5-4664-A69B-EA2D43EF6918}" srcOrd="1" destOrd="0" presId="urn:microsoft.com/office/officeart/2005/8/layout/vList5"/>
    <dgm:cxn modelId="{2D15DE10-13AF-45AA-B0EE-218B0DE055B2}" type="presParOf" srcId="{72C3B8CB-710B-4443-A614-1B170E146E42}" destId="{C3EA3F3F-0EC6-4C85-97B0-315257DD5BC2}" srcOrd="1" destOrd="0" presId="urn:microsoft.com/office/officeart/2005/8/layout/vList5"/>
    <dgm:cxn modelId="{35DFCCE0-7679-4618-8AE4-0420F3E5AB78}" type="presParOf" srcId="{72C3B8CB-710B-4443-A614-1B170E146E42}" destId="{5E0434E3-08C0-4DC8-916F-39C8ED61EE52}" srcOrd="2" destOrd="0" presId="urn:microsoft.com/office/officeart/2005/8/layout/vList5"/>
    <dgm:cxn modelId="{87F45189-3961-4A0A-BFBA-85B22DE7B143}" type="presParOf" srcId="{5E0434E3-08C0-4DC8-916F-39C8ED61EE52}" destId="{96B9E929-0D79-4591-9A50-69EBFC0BFC78}" srcOrd="0" destOrd="0" presId="urn:microsoft.com/office/officeart/2005/8/layout/vList5"/>
    <dgm:cxn modelId="{8DFC1A70-6278-4142-A119-79E5821F786E}" type="presParOf" srcId="{5E0434E3-08C0-4DC8-916F-39C8ED61EE52}" destId="{40AD80E1-DF11-472E-B595-8383E007FC68}" srcOrd="1" destOrd="0" presId="urn:microsoft.com/office/officeart/2005/8/layout/vList5"/>
    <dgm:cxn modelId="{E0DD1D89-E255-4D88-9804-1BB53868CBC1}" type="presParOf" srcId="{72C3B8CB-710B-4443-A614-1B170E146E42}" destId="{CD3A9D1B-BE8E-48D2-961A-00FC5237309C}" srcOrd="3" destOrd="0" presId="urn:microsoft.com/office/officeart/2005/8/layout/vList5"/>
    <dgm:cxn modelId="{65508539-9E0D-472C-A20B-1FCA867B708B}" type="presParOf" srcId="{72C3B8CB-710B-4443-A614-1B170E146E42}" destId="{4B2570B0-6C78-4C7F-8BA2-7F4A5997B037}" srcOrd="4" destOrd="0" presId="urn:microsoft.com/office/officeart/2005/8/layout/vList5"/>
    <dgm:cxn modelId="{59DDACEA-7246-4BA0-A02A-1D371DCA84AB}" type="presParOf" srcId="{4B2570B0-6C78-4C7F-8BA2-7F4A5997B037}" destId="{947F80E3-3F4A-4993-BD74-219DED24897D}" srcOrd="0" destOrd="0" presId="urn:microsoft.com/office/officeart/2005/8/layout/vList5"/>
    <dgm:cxn modelId="{4851C258-933E-4B0D-94CB-65BEDFA575DC}" type="presParOf" srcId="{4B2570B0-6C78-4C7F-8BA2-7F4A5997B037}" destId="{2FB0856F-E551-4043-AF80-157DE6D89898}" srcOrd="1" destOrd="0" presId="urn:microsoft.com/office/officeart/2005/8/layout/vList5"/>
    <dgm:cxn modelId="{6DADBFB0-0561-4470-8A5D-AAE34D424C76}" type="presParOf" srcId="{72C3B8CB-710B-4443-A614-1B170E146E42}" destId="{E65AFB12-DF3B-4EE9-AD50-C30819D3D4F1}" srcOrd="5" destOrd="0" presId="urn:microsoft.com/office/officeart/2005/8/layout/vList5"/>
    <dgm:cxn modelId="{489F6703-F317-43DE-9D9B-2D4A5E8E71E7}" type="presParOf" srcId="{72C3B8CB-710B-4443-A614-1B170E146E42}" destId="{6A91D9D1-6DAD-4F48-B003-050F403051A4}" srcOrd="6" destOrd="0" presId="urn:microsoft.com/office/officeart/2005/8/layout/vList5"/>
    <dgm:cxn modelId="{4EC2E8C3-777B-4296-8336-5A190A2F7242}" type="presParOf" srcId="{6A91D9D1-6DAD-4F48-B003-050F403051A4}" destId="{226CB162-B344-4A9F-BD79-A8A354DC9C51}" srcOrd="0" destOrd="0" presId="urn:microsoft.com/office/officeart/2005/8/layout/vList5"/>
    <dgm:cxn modelId="{7E3439CA-E924-481D-8169-D463407320B7}" type="presParOf" srcId="{6A91D9D1-6DAD-4F48-B003-050F403051A4}" destId="{B712D344-8E6E-4E2F-93AE-849E180BD49A}" srcOrd="1" destOrd="0" presId="urn:microsoft.com/office/officeart/2005/8/layout/vList5"/>
    <dgm:cxn modelId="{77483EED-E5A8-4179-85A8-31A713F7AF00}" type="presParOf" srcId="{72C3B8CB-710B-4443-A614-1B170E146E42}" destId="{E798A860-8ED3-4E43-80DD-72CA972BFA4E}" srcOrd="7" destOrd="0" presId="urn:microsoft.com/office/officeart/2005/8/layout/vList5"/>
    <dgm:cxn modelId="{5E078271-F7A0-432C-9A7B-0E7BDF9B887D}" type="presParOf" srcId="{72C3B8CB-710B-4443-A614-1B170E146E42}" destId="{D66E6C15-D267-4C6F-A551-BD7335A84989}" srcOrd="8" destOrd="0" presId="urn:microsoft.com/office/officeart/2005/8/layout/vList5"/>
    <dgm:cxn modelId="{5C015CC2-F1C1-4025-8CD3-D8001D155493}" type="presParOf" srcId="{D66E6C15-D267-4C6F-A551-BD7335A84989}" destId="{D2941677-C8CD-4FAB-A837-A7CD604D6F9A}" srcOrd="0" destOrd="0" presId="urn:microsoft.com/office/officeart/2005/8/layout/vList5"/>
    <dgm:cxn modelId="{AE29ED0A-BE77-44B9-B496-35BE3FD3B025}" type="presParOf" srcId="{D66E6C15-D267-4C6F-A551-BD7335A84989}" destId="{620C420D-592F-4291-B394-2D8D2A900E33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C2E689EF-0275-41F4-9DE2-AFA360A076B9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D667D22A-5029-42A2-9D14-14D404B4C703}" type="slidenum">
              <a:rPr lang="en-US" altLang="ko-KR"/>
              <a:pPr lvl="0">
                <a:defRPr/>
              </a:pPr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11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12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13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14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9A240-11CE-4FB9-A488-FA18A7B12BF8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9DA1E-46B6-460D-943A-06B67A313933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4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5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8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3439A240-11CE-4FB9-A488-FA18A7B12BF8}" type="slidenum">
              <a:rPr lang="en-US" altLang="ko-KR"/>
              <a:pPr lvl="0">
                <a:defRPr/>
              </a:pPr>
              <a:t>10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5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6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6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diagramData" Target="../diagrams/data1.xml"  /><Relationship Id="rId4" Type="http://schemas.openxmlformats.org/officeDocument/2006/relationships/diagramLayout" Target="../diagrams/layout1.xml"  /><Relationship Id="rId5" Type="http://schemas.openxmlformats.org/officeDocument/2006/relationships/diagramQuickStyle" Target="../diagrams/quickStyle1.xml"  /><Relationship Id="rId6" Type="http://schemas.openxmlformats.org/officeDocument/2006/relationships/diagramColors" Target="../diagrams/colors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diagramData" Target="../diagrams/data2.xml"  /><Relationship Id="rId4" Type="http://schemas.openxmlformats.org/officeDocument/2006/relationships/diagramLayout" Target="../diagrams/layout2.xml"  /><Relationship Id="rId5" Type="http://schemas.openxmlformats.org/officeDocument/2006/relationships/diagramQuickStyle" Target="../diagrams/quickStyle2.xml"  /><Relationship Id="rId6" Type="http://schemas.openxmlformats.org/officeDocument/2006/relationships/diagramColors" Target="../diagrams/colors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 idx="0"/>
          </p:nvPr>
        </p:nvSpPr>
        <p:spPr>
          <a:xfrm>
            <a:off x="381000" y="271463"/>
            <a:ext cx="6381750" cy="833437"/>
          </a:xfrm>
          <a:effectLst>
            <a:outerShdw dist="17961" dir="2700000" algn="ctr" rotWithShape="0">
              <a:schemeClr val="bg1"/>
            </a:outerShdw>
          </a:effectLst>
        </p:spPr>
        <p:txBody>
          <a:bodyPr/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ea typeface="굴림"/>
              </a:rPr>
              <a:t>웹을 꾸며볼까유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ea typeface="굴림"/>
              </a:rPr>
              <a:t>~</a:t>
            </a:r>
            <a:endParaRPr xmlns:mc="http://schemas.openxmlformats.org/markup-compatibility/2006" xmlns:hp="http://schemas.haansoft.com/office/presentation/8.0" lang="ru-RU" sz="4800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429388" y="5857892"/>
            <a:ext cx="2324096" cy="533400"/>
          </a:xfrm>
          <a:effectLst>
            <a:outerShdw dist="17961" dir="2700000" algn="ctr" rotWithShape="0">
              <a:schemeClr val="bg1"/>
            </a:outerShdw>
          </a:effectLst>
        </p:spPr>
        <p:txBody>
          <a:bodyPr/>
          <a:lstStyle/>
          <a:p>
            <a:pPr algn="l">
              <a:defRPr/>
            </a:pPr>
            <a:r>
              <a:rPr lang="ko-KR" altLang="en-US" sz="2300">
                <a:solidFill>
                  <a:schemeClr val="tx1"/>
                </a:solidFill>
              </a:rPr>
              <a:t>강사 남상윤</a:t>
            </a:r>
            <a:endParaRPr lang="ko-KR" altLang="en-US" sz="23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(2) </a:t>
            </a:r>
            <a:r>
              <a:rPr lang="ko-KR" altLang="en-US" dirty="0" err="1" smtClean="0">
                <a:solidFill>
                  <a:srgbClr val="000000"/>
                </a:solidFill>
              </a:rPr>
              <a:t>선택자</a:t>
            </a:r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(selector</a:t>
            </a:r>
            <a:r>
              <a:rPr lang="en-US" altLang="ko-KR" sz="2800" dirty="0" smtClean="0">
                <a:solidFill>
                  <a:srgbClr val="000000"/>
                </a:solidFill>
              </a:rPr>
              <a:t>) </a:t>
            </a:r>
            <a:r>
              <a:rPr lang="en-US" altLang="ko-KR" sz="2000" dirty="0" smtClean="0">
                <a:solidFill>
                  <a:srgbClr val="000000"/>
                </a:solidFill>
              </a:rPr>
              <a:t>– CSS3 </a:t>
            </a:r>
            <a:r>
              <a:rPr lang="ko-KR" altLang="en-US" sz="2000" dirty="0" smtClean="0">
                <a:solidFill>
                  <a:srgbClr val="000000"/>
                </a:solidFill>
              </a:rPr>
              <a:t>새로운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선택자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1857364"/>
          <a:ext cx="8072494" cy="47656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9030"/>
                <a:gridCol w="2034374"/>
                <a:gridCol w="3929090"/>
              </a:tblGrid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:nth-of-type(n)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p:nth-of-type(2)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부모로부터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번째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:nth-of-last-type(n)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:nth-of-last-type(2)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부모로부터 뒤에서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번째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:last-child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p:last-child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부모로부터 </a:t>
                      </a:r>
                      <a:r>
                        <a:rPr lang="ko-KR" alt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마지막요소인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:root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:root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document root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:empty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p:empty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자식요소를 갖지 않은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:target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:#news:target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#news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요소의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URL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대상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:enabled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input:enabled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enabled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된 상태의 모든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&lt;input&gt;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:disabled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input:disabled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disabled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된 상태의 모든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&lt;input&gt;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:checked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input:checked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checked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된 상태의 모든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&lt;input&gt;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:not(selector)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:not(p)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가 아닌 모든 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::selection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::selection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사용자가 선택한 영역에 있는 모든 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(3) Font 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928802"/>
          <a:ext cx="8001057" cy="3939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636"/>
                <a:gridCol w="1500198"/>
                <a:gridCol w="4929223"/>
              </a:tblGrid>
              <a:tr h="3571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1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font-size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글꼴크기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px,pt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,%)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small,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medium, large, smaller, larger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1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font-family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글꼴종류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Serif, Sans-serif,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Monospace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폰트이름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1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font-weight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글꼴굵기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normal, bold, lighter, bolder, 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200, 300, 400, 500, 600, 700, 800, 900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1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font-style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글꼴모양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normal,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oblique, italic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1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font-variant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소문자크기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small-caps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1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font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shorthand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font-style  font-variant  font-weight  font-size font-family</a:t>
                      </a:r>
                      <a:endParaRPr lang="ko-KR" altLang="en-US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(3) Font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[</a:t>
            </a:r>
            <a:r>
              <a:rPr lang="ko-KR" altLang="en-US" sz="2400" dirty="0" smtClean="0">
                <a:solidFill>
                  <a:srgbClr val="000000"/>
                </a:solidFill>
              </a:rPr>
              <a:t>참고</a:t>
            </a:r>
            <a:r>
              <a:rPr lang="en-US" altLang="ko-KR" sz="2400" dirty="0" smtClean="0">
                <a:solidFill>
                  <a:srgbClr val="000000"/>
                </a:solidFill>
              </a:rPr>
              <a:t>] </a:t>
            </a:r>
            <a:r>
              <a:rPr lang="en-US" sz="2400" dirty="0" smtClean="0">
                <a:solidFill>
                  <a:srgbClr val="000000"/>
                </a:solidFill>
              </a:rPr>
              <a:t>@font-face</a:t>
            </a:r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</a:rPr>
              <a:t>폰트파일을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다운로드하여</a:t>
            </a:r>
            <a:r>
              <a:rPr lang="ko-KR" altLang="en-US" sz="2000" dirty="0" smtClean="0">
                <a:solidFill>
                  <a:srgbClr val="000000"/>
                </a:solidFill>
              </a:rPr>
              <a:t> 사용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</a:rPr>
              <a:t>상용폰트는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허가없이</a:t>
            </a:r>
            <a:r>
              <a:rPr lang="ko-KR" altLang="en-US" sz="2000" dirty="0" smtClean="0">
                <a:solidFill>
                  <a:srgbClr val="000000"/>
                </a:solidFill>
              </a:rPr>
              <a:t> 사용불가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Tx/>
              <a:buChar char="-"/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[ex]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@font-face{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	font-family : </a:t>
            </a:r>
            <a:r>
              <a:rPr lang="en-US" sz="2000" dirty="0" err="1" smtClean="0">
                <a:solidFill>
                  <a:srgbClr val="000000"/>
                </a:solidFill>
              </a:rPr>
              <a:t>myfont-ttf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</a:rPr>
              <a:t>src</a:t>
            </a:r>
            <a:r>
              <a:rPr lang="en-US" sz="2000" dirty="0" smtClean="0">
                <a:solidFill>
                  <a:srgbClr val="000000"/>
                </a:solidFill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</a:rPr>
              <a:t>url</a:t>
            </a:r>
            <a:r>
              <a:rPr lang="en-US" sz="2000" dirty="0" smtClean="0">
                <a:solidFill>
                  <a:srgbClr val="000000"/>
                </a:solidFill>
              </a:rPr>
              <a:t>(NanumGothic.ttf );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div {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	font-family : </a:t>
            </a:r>
            <a:r>
              <a:rPr lang="en-US" sz="2000" dirty="0" err="1" smtClean="0">
                <a:solidFill>
                  <a:srgbClr val="000000"/>
                </a:solidFill>
              </a:rPr>
              <a:t>NanumGothic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myfont-ttf</a:t>
            </a:r>
            <a:r>
              <a:rPr lang="en-US" sz="2000" dirty="0" smtClean="0">
                <a:solidFill>
                  <a:srgbClr val="000000"/>
                </a:solidFill>
              </a:rPr>
              <a:t>, serif 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}  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(4) Text - style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928802"/>
          <a:ext cx="7858179" cy="47315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14512"/>
                <a:gridCol w="1143008"/>
                <a:gridCol w="5000659"/>
              </a:tblGrid>
              <a:tr h="409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color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글자색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#000000, black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9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text-align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수평정렬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left, center, right,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justify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9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text-decoration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글꼴장식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none, underline,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overline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line-through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9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text-transform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대소문자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capitalize, lowercase, uppercase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9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text-indent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들여쓰기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9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vertical-align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수직정렬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top, middle, bottom, baseline, sub, super, text-top,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text-bottom,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9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letter-spacing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글자간격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단위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9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word-spacing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단어간격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단위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9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line-height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행높이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단위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9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white-space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공백처리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normal,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pre, 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nowrap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9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direction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글방향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ltr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rtl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(4) Text – style</a:t>
            </a:r>
          </a:p>
          <a:p>
            <a:pPr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ko-KR" sz="2400" dirty="0" smtClean="0">
                <a:solidFill>
                  <a:srgbClr val="000000"/>
                </a:solidFill>
              </a:rPr>
              <a:t>justify : </a:t>
            </a:r>
            <a:r>
              <a:rPr lang="ko-KR" altLang="en-US" sz="2400" dirty="0" smtClean="0">
                <a:solidFill>
                  <a:srgbClr val="000000"/>
                </a:solidFill>
              </a:rPr>
              <a:t>균등정렬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000000"/>
                </a:solidFill>
              </a:rPr>
              <a:t>실수</a:t>
            </a:r>
            <a:r>
              <a:rPr lang="en-US" altLang="ko-KR" sz="2400" dirty="0" smtClean="0">
                <a:solidFill>
                  <a:srgbClr val="000000"/>
                </a:solidFill>
              </a:rPr>
              <a:t>+</a:t>
            </a:r>
            <a:r>
              <a:rPr lang="ko-KR" altLang="en-US" sz="2400" dirty="0" smtClean="0">
                <a:solidFill>
                  <a:srgbClr val="000000"/>
                </a:solidFill>
              </a:rPr>
              <a:t>단위 </a:t>
            </a:r>
            <a:r>
              <a:rPr lang="en-US" altLang="ko-KR" sz="2400" dirty="0" smtClean="0">
                <a:solidFill>
                  <a:srgbClr val="000000"/>
                </a:solidFill>
              </a:rPr>
              <a:t>: </a:t>
            </a:r>
            <a:r>
              <a:rPr lang="ko-KR" altLang="en-US" sz="2400" dirty="0" smtClean="0">
                <a:solidFill>
                  <a:srgbClr val="000000"/>
                </a:solidFill>
              </a:rPr>
              <a:t>단위에 </a:t>
            </a:r>
            <a:r>
              <a:rPr lang="en-US" altLang="ko-KR" sz="2400" dirty="0" smtClean="0">
                <a:solidFill>
                  <a:srgbClr val="000000"/>
                </a:solidFill>
              </a:rPr>
              <a:t>% </a:t>
            </a:r>
            <a:r>
              <a:rPr lang="ko-KR" altLang="en-US" sz="2400" dirty="0" smtClean="0">
                <a:solidFill>
                  <a:srgbClr val="000000"/>
                </a:solidFill>
              </a:rPr>
              <a:t>가능</a:t>
            </a:r>
            <a:r>
              <a:rPr lang="en-US" altLang="ko-KR" sz="2400" dirty="0" smtClean="0">
                <a:solidFill>
                  <a:srgbClr val="000000"/>
                </a:solidFill>
              </a:rPr>
              <a:t> (</a:t>
            </a:r>
            <a:r>
              <a:rPr lang="ko-KR" altLang="en-US" sz="2400" dirty="0" smtClean="0">
                <a:solidFill>
                  <a:srgbClr val="000000"/>
                </a:solidFill>
              </a:rPr>
              <a:t>상대적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값지정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000000"/>
                </a:solidFill>
              </a:rPr>
              <a:t>실수로 양수면 오른쪽으로 음수면 왼쪽으로 지정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ko-KR" sz="2400" dirty="0" smtClean="0">
                <a:solidFill>
                  <a:srgbClr val="000000"/>
                </a:solidFill>
              </a:rPr>
              <a:t>text-decoration</a:t>
            </a:r>
            <a:r>
              <a:rPr lang="ko-KR" altLang="en-US" sz="2400" dirty="0" smtClean="0">
                <a:solidFill>
                  <a:srgbClr val="000000"/>
                </a:solidFill>
              </a:rPr>
              <a:t>은 </a:t>
            </a:r>
            <a:r>
              <a:rPr lang="en-US" altLang="ko-KR" sz="2400" dirty="0" smtClean="0">
                <a:solidFill>
                  <a:srgbClr val="000000"/>
                </a:solidFill>
              </a:rPr>
              <a:t>&lt;a&gt;</a:t>
            </a:r>
            <a:r>
              <a:rPr lang="ko-KR" altLang="en-US" sz="2400" dirty="0" smtClean="0">
                <a:solidFill>
                  <a:srgbClr val="000000"/>
                </a:solidFill>
              </a:rPr>
              <a:t>태그의 밑줄제거에 사용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	a { text-decoration : none; color : black; } </a:t>
            </a:r>
            <a:r>
              <a:rPr lang="ko-KR" altLang="en-US" sz="2400" dirty="0" smtClean="0">
                <a:solidFill>
                  <a:srgbClr val="000000"/>
                </a:solidFill>
              </a:rPr>
              <a:t> 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(4) Text - effect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2000240"/>
          <a:ext cx="8215370" cy="31296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3074"/>
                <a:gridCol w="2143140"/>
                <a:gridCol w="4429156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60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text-shadow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그림자효과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h-shadow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v-shadow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blur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color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60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text-overflow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글자가  틀을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벗어났을 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clip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ellipsis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&lt;string&gt;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60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text-wrap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글자를 자동으로 내릴지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normal           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break-word   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(4) Text – </a:t>
            </a:r>
            <a:r>
              <a:rPr lang="ko-KR" altLang="en-US" dirty="0" err="1" smtClean="0">
                <a:solidFill>
                  <a:srgbClr val="000000"/>
                </a:solidFill>
              </a:rPr>
              <a:t>다단컬럼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[ex]	column-count : 3 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	column-fill : auto;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	-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webkit</a:t>
            </a:r>
            <a:r>
              <a:rPr lang="en-US" altLang="ko-KR" sz="2000" dirty="0" smtClean="0">
                <a:solidFill>
                  <a:srgbClr val="000000"/>
                </a:solidFill>
              </a:rPr>
              <a:t>-column-count : 3 ;	/* Chrome and Safari */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	-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webkit</a:t>
            </a:r>
            <a:r>
              <a:rPr lang="en-US" altLang="ko-KR" sz="2000" dirty="0" smtClean="0">
                <a:solidFill>
                  <a:srgbClr val="000000"/>
                </a:solidFill>
              </a:rPr>
              <a:t>-column-fill : auto;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1" y="1928802"/>
          <a:ext cx="8001056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3928"/>
                <a:gridCol w="1629845"/>
                <a:gridCol w="4667283"/>
              </a:tblGrid>
              <a:tr h="3125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2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column-count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컬럼갯수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auto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2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column-fill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컬럼채움방법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auto, balance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2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column-gap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컬럼간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거리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(length), normal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2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column-rule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width style</a:t>
                      </a:r>
                      <a:r>
                        <a:rPr lang="en-US" altLang="ko-KR" i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color</a:t>
                      </a:r>
                      <a:endParaRPr lang="ko-KR" altLang="en-US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2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column-span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병합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1, all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2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column-width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폭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(length), auto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2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columns</a:t>
                      </a:r>
                      <a:endParaRPr lang="ko-KR" altLang="en-US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shorthand</a:t>
                      </a:r>
                      <a:endParaRPr lang="ko-KR" altLang="en-US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width</a:t>
                      </a:r>
                      <a:r>
                        <a:rPr lang="en-US" altLang="ko-KR" i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count</a:t>
                      </a:r>
                      <a:endParaRPr lang="ko-KR" altLang="en-US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(5) List - style</a:t>
            </a: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1800" dirty="0" smtClean="0">
                <a:solidFill>
                  <a:srgbClr val="000000"/>
                </a:solidFill>
              </a:rPr>
              <a:t>[</a:t>
            </a:r>
            <a:r>
              <a:rPr lang="ko-KR" altLang="en-US" sz="1800" dirty="0" smtClean="0">
                <a:solidFill>
                  <a:srgbClr val="000000"/>
                </a:solidFill>
              </a:rPr>
              <a:t>참고</a:t>
            </a:r>
            <a:r>
              <a:rPr lang="en-US" altLang="ko-KR" sz="1800" dirty="0" smtClean="0">
                <a:solidFill>
                  <a:srgbClr val="000000"/>
                </a:solidFill>
              </a:rPr>
              <a:t>] </a:t>
            </a:r>
            <a:r>
              <a:rPr lang="ko-KR" altLang="en-US" sz="1800" dirty="0" smtClean="0">
                <a:solidFill>
                  <a:srgbClr val="000000"/>
                </a:solidFill>
              </a:rPr>
              <a:t>디자인적으로 꾸미고자 할 때 주로 </a:t>
            </a:r>
            <a:r>
              <a:rPr lang="en-US" altLang="ko-KR" sz="1800" dirty="0" smtClean="0">
                <a:solidFill>
                  <a:srgbClr val="000000"/>
                </a:solidFill>
              </a:rPr>
              <a:t>list-style-type=none;</a:t>
            </a:r>
            <a:r>
              <a:rPr lang="ko-KR" altLang="en-US" sz="1800" dirty="0" smtClean="0">
                <a:solidFill>
                  <a:srgbClr val="000000"/>
                </a:solidFill>
              </a:rPr>
              <a:t>을 지정하고 꾸밈</a:t>
            </a:r>
            <a:r>
              <a:rPr lang="en-US" altLang="ko-KR" sz="18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1928803"/>
          <a:ext cx="7929618" cy="37721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8826"/>
                <a:gridCol w="1785950"/>
                <a:gridCol w="4214842"/>
              </a:tblGrid>
              <a:tr h="3588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68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list-style-type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글머리기호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none, inherit,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disc, circle, square, decimal, decimal-leading-zero,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lower-alpha, lower-roman, lower-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greek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lower-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latin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upper-alpha, upper-roman, upper-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greek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upper-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latin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hebrew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armenian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8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list-style-image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글머리 이미지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url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(‘URL’), none,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23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list-style-position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글머리기호위치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inside, outside,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8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list-style</a:t>
                      </a:r>
                      <a:endParaRPr lang="ko-KR" altLang="en-US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shorthand</a:t>
                      </a:r>
                      <a:endParaRPr lang="ko-KR" altLang="en-US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type</a:t>
                      </a:r>
                      <a:r>
                        <a:rPr lang="en-US" altLang="ko-KR" i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position  image</a:t>
                      </a:r>
                      <a:endParaRPr lang="ko-KR" altLang="en-US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(6) Border - style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928802"/>
          <a:ext cx="7929618" cy="38554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7388"/>
                <a:gridCol w="1857388"/>
                <a:gridCol w="4214842"/>
              </a:tblGrid>
              <a:tr h="3571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border-width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외곽선 두께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thin, medium, thick,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길이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),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border-style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외곽선 형식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none,  dotted, dashed, solid, double, groove, ridge, inset, outset,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border-color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외곽선 색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색상값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invert,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border-top,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border-bottom,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border-left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border-right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부분외곽선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width  style  color</a:t>
                      </a:r>
                      <a:endParaRPr lang="ko-KR" altLang="en-US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shorthand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width  style  color</a:t>
                      </a:r>
                      <a:endParaRPr lang="ko-KR" altLang="en-US" i="1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(6) Border – image</a:t>
            </a: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border-image : 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url</a:t>
            </a:r>
            <a:r>
              <a:rPr lang="en-US" altLang="ko-KR" sz="2000" dirty="0" smtClean="0">
                <a:solidFill>
                  <a:srgbClr val="000000"/>
                </a:solidFill>
              </a:rPr>
              <a:t> (border.png) 30 30 round;		/* </a:t>
            </a:r>
            <a:r>
              <a:rPr lang="ko-KR" altLang="en-US" sz="2000" dirty="0" smtClean="0">
                <a:solidFill>
                  <a:srgbClr val="000000"/>
                </a:solidFill>
              </a:rPr>
              <a:t>표준</a:t>
            </a:r>
            <a:r>
              <a:rPr lang="en-US" altLang="ko-KR" sz="2000" dirty="0" smtClean="0">
                <a:solidFill>
                  <a:srgbClr val="000000"/>
                </a:solidFill>
              </a:rPr>
              <a:t>*/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i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2000" i="1" dirty="0" err="1" smtClean="0">
                <a:solidFill>
                  <a:schemeClr val="accent2">
                    <a:lumMod val="75000"/>
                  </a:schemeClr>
                </a:solidFill>
              </a:rPr>
              <a:t>moz</a:t>
            </a:r>
            <a:r>
              <a:rPr lang="en-US" altLang="ko-KR" sz="2000" i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2000" dirty="0" smtClean="0">
                <a:solidFill>
                  <a:srgbClr val="000000"/>
                </a:solidFill>
              </a:rPr>
              <a:t>border-image : 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url</a:t>
            </a:r>
            <a:r>
              <a:rPr lang="en-US" altLang="ko-KR" sz="2000" dirty="0" smtClean="0">
                <a:solidFill>
                  <a:srgbClr val="000000"/>
                </a:solidFill>
              </a:rPr>
              <a:t> (border.png) 30 30 round;	/* 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FireFox</a:t>
            </a:r>
            <a:r>
              <a:rPr lang="en-US" altLang="ko-KR" sz="2000" dirty="0" smtClean="0">
                <a:solidFill>
                  <a:srgbClr val="000000"/>
                </a:solidFill>
              </a:rPr>
              <a:t> */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</a:rPr>
              <a:t>webkit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2000" dirty="0" smtClean="0">
                <a:solidFill>
                  <a:srgbClr val="000000"/>
                </a:solidFill>
              </a:rPr>
              <a:t>border-image : 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url</a:t>
            </a:r>
            <a:r>
              <a:rPr lang="en-US" altLang="ko-KR" sz="2000" dirty="0" smtClean="0">
                <a:solidFill>
                  <a:srgbClr val="000000"/>
                </a:solidFill>
              </a:rPr>
              <a:t> (border.png) 30 30 round;	/* Chrome */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-o-</a:t>
            </a:r>
            <a:r>
              <a:rPr lang="en-US" altLang="ko-KR" sz="2000" dirty="0" smtClean="0">
                <a:solidFill>
                  <a:srgbClr val="000000"/>
                </a:solidFill>
              </a:rPr>
              <a:t>border-image : 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url</a:t>
            </a:r>
            <a:r>
              <a:rPr lang="en-US" altLang="ko-KR" sz="2000" dirty="0" smtClean="0">
                <a:solidFill>
                  <a:srgbClr val="000000"/>
                </a:solidFill>
              </a:rPr>
              <a:t> (border.png) 30 30 round;		/* Opera */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857364"/>
          <a:ext cx="8001057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7454"/>
                <a:gridCol w="1928826"/>
                <a:gridCol w="3714777"/>
              </a:tblGrid>
              <a:tr h="285752">
                <a:tc>
                  <a:txBody>
                    <a:bodyPr/>
                    <a:lstStyle/>
                    <a:p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border-image-source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이미지경로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none, URL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border-image-slice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안쪽간격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fill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border-image-width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폭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auto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border-image-outset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바깥확장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숫자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border-image-repeat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이미지반복여부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stretch,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round, repeat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ko-KR" b="1" i="1" dirty="0" smtClean="0"/>
                        <a:t>border-image</a:t>
                      </a:r>
                      <a:endParaRPr lang="ko-KR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i="1" dirty="0" smtClean="0"/>
                        <a:t>shorthand</a:t>
                      </a:r>
                      <a:endParaRPr lang="ko-KR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i="1" dirty="0" smtClean="0"/>
                        <a:t>source  slice  width  outset  repeat</a:t>
                      </a:r>
                      <a:endParaRPr lang="ko-KR" altLang="en-US" b="1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(1) CSS - </a:t>
            </a:r>
            <a:r>
              <a:rPr lang="ko-KR" altLang="en-US" dirty="0" smtClean="0">
                <a:solidFill>
                  <a:srgbClr val="000000"/>
                </a:solidFill>
              </a:rPr>
              <a:t>개념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 Cascading Style Sheets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HTML(markup)</a:t>
            </a:r>
            <a:r>
              <a:rPr lang="ko-KR" altLang="en-US" dirty="0" smtClean="0">
                <a:solidFill>
                  <a:srgbClr val="000000"/>
                </a:solidFill>
              </a:rPr>
              <a:t>의 시각적 표현을 정의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장점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구조</a:t>
            </a:r>
            <a:r>
              <a:rPr lang="en-US" altLang="ko-KR" dirty="0" smtClean="0">
                <a:solidFill>
                  <a:srgbClr val="000000"/>
                </a:solidFill>
              </a:rPr>
              <a:t>(html)</a:t>
            </a:r>
            <a:r>
              <a:rPr lang="ko-KR" altLang="en-US" dirty="0" smtClean="0">
                <a:solidFill>
                  <a:srgbClr val="000000"/>
                </a:solidFill>
              </a:rPr>
              <a:t>과 표현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</a:rPr>
              <a:t>css</a:t>
            </a:r>
            <a:r>
              <a:rPr lang="en-US" altLang="ko-KR" dirty="0" smtClean="0">
                <a:solidFill>
                  <a:srgbClr val="000000"/>
                </a:solidFill>
              </a:rPr>
              <a:t>) </a:t>
            </a:r>
            <a:r>
              <a:rPr lang="ko-KR" altLang="en-US" dirty="0" smtClean="0">
                <a:solidFill>
                  <a:srgbClr val="000000"/>
                </a:solidFill>
              </a:rPr>
              <a:t>분리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효율적이고 정교한 디자인 제어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브라우저 호환성에 대처 용이</a:t>
            </a:r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(6) Border – box shadow 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</a:rPr>
              <a:t>그림자효과</a:t>
            </a:r>
            <a:r>
              <a:rPr lang="en-US" altLang="ko-KR" sz="20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background-color : yellow;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box-shadow : 10px 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10px</a:t>
            </a:r>
            <a:r>
              <a:rPr lang="en-US" altLang="ko-KR" sz="2000" dirty="0" smtClean="0">
                <a:solidFill>
                  <a:srgbClr val="000000"/>
                </a:solidFill>
              </a:rPr>
              <a:t> 5px #885566;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</a:rPr>
              <a:t>moz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2000" dirty="0" smtClean="0">
                <a:solidFill>
                  <a:srgbClr val="000000"/>
                </a:solidFill>
              </a:rPr>
              <a:t>box-shadow : 10px 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10px</a:t>
            </a:r>
            <a:r>
              <a:rPr lang="en-US" altLang="ko-KR" sz="2000" dirty="0" smtClean="0">
                <a:solidFill>
                  <a:srgbClr val="000000"/>
                </a:solidFill>
              </a:rPr>
              <a:t> 5px #885566;		/* Firefox */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</a:rPr>
              <a:t>webkit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2000" dirty="0" smtClean="0">
                <a:solidFill>
                  <a:srgbClr val="000000"/>
                </a:solidFill>
              </a:rPr>
              <a:t>box-shadow : 10px 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10px</a:t>
            </a:r>
            <a:r>
              <a:rPr lang="en-US" altLang="ko-KR" sz="2000" dirty="0" smtClean="0">
                <a:solidFill>
                  <a:srgbClr val="000000"/>
                </a:solidFill>
              </a:rPr>
              <a:t> 5px #885566;		/* Safari */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928802"/>
          <a:ext cx="8072493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636"/>
                <a:gridCol w="1428760"/>
                <a:gridCol w="5072097"/>
              </a:tblGrid>
              <a:tr h="2143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box-shadow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그림자효과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h-shadow    (</a:t>
                      </a:r>
                      <a:r>
                        <a:rPr lang="ko-KR" altLang="en-US" dirty="0" smtClean="0"/>
                        <a:t>그림자 수직위치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v-shadow    (</a:t>
                      </a:r>
                      <a:r>
                        <a:rPr lang="ko-KR" altLang="en-US" dirty="0" smtClean="0"/>
                        <a:t>그림자 수평 위치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blur              (</a:t>
                      </a:r>
                      <a:r>
                        <a:rPr lang="ko-KR" altLang="en-US" dirty="0" err="1" smtClean="0"/>
                        <a:t>퍼짐정도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spread         (</a:t>
                      </a:r>
                      <a:r>
                        <a:rPr lang="ko-KR" altLang="en-US" dirty="0" smtClean="0"/>
                        <a:t>그림자크기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color            (</a:t>
                      </a:r>
                      <a:r>
                        <a:rPr lang="ko-KR" altLang="en-US" dirty="0" smtClean="0"/>
                        <a:t>그림자색상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inset             (</a:t>
                      </a:r>
                      <a:r>
                        <a:rPr lang="ko-KR" altLang="en-US" dirty="0" smtClean="0"/>
                        <a:t>안쪽그림자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(7) Background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1" y="1857364"/>
          <a:ext cx="7715303" cy="4823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3206"/>
                <a:gridCol w="1428759"/>
                <a:gridCol w="3643338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background-color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배경색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색상값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transparent,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background-image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배경 이미지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url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(‘URL’), none,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background-repeat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배경 이미지 반복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repeat,  repeat-x, repeat-y, no-repeat,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background-position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배경 이미지 시작위치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left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top, left center, left bottom, right top,  right center, right bottom, center top, center 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center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center bottom, 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x% y%, x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단위 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단위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background-attachment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이미지고정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scroll, fixed, inherit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93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i="1" dirty="0" smtClean="0"/>
                        <a:t>background</a:t>
                      </a:r>
                      <a:endParaRPr lang="ko-KR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i="1" dirty="0" smtClean="0"/>
                        <a:t>shorthand</a:t>
                      </a:r>
                      <a:endParaRPr lang="ko-KR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i="1" dirty="0" smtClean="0"/>
                        <a:t>color  position  repeat  attachment image</a:t>
                      </a:r>
                      <a:endParaRPr lang="ko-KR" altLang="en-US" b="1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(7) Background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928802"/>
          <a:ext cx="8072493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1702"/>
                <a:gridCol w="2000264"/>
                <a:gridCol w="4000527"/>
              </a:tblGrid>
              <a:tr h="2143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background-size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배경이미지 크기 지정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length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percent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cover   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영역 내 폭과 높이 중 가장 큰 사이즈 기준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contain (</a:t>
                      </a:r>
                      <a:r>
                        <a:rPr lang="ko-KR" alt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영역내에서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가장 큰 사이즈 기준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auto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 (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원본이미지크기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background-origin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배경이미지 영역 위치 지정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padding-box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border-box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content-box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3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background-clip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배경이미지 영역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padding-box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border-box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content-box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(8) Box Model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928802"/>
            <a:ext cx="6786610" cy="452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(8) Box Model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rgbClr val="000000"/>
                </a:solidFill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</a:rPr>
              <a:t>실제 차지하는 영역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</a:t>
            </a:r>
            <a:r>
              <a:rPr lang="ko-KR" altLang="en-US" sz="2000" dirty="0" smtClean="0">
                <a:solidFill>
                  <a:srgbClr val="000000"/>
                </a:solidFill>
              </a:rPr>
              <a:t>너비 </a:t>
            </a:r>
            <a:r>
              <a:rPr lang="en-US" altLang="ko-KR" sz="2000" dirty="0" smtClean="0">
                <a:solidFill>
                  <a:srgbClr val="000000"/>
                </a:solidFill>
              </a:rPr>
              <a:t>= width + padding(left, right ) + border(left, right 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     </a:t>
            </a:r>
            <a:r>
              <a:rPr lang="ko-KR" altLang="en-US" sz="2000" dirty="0" smtClean="0">
                <a:solidFill>
                  <a:srgbClr val="000000"/>
                </a:solidFill>
              </a:rPr>
              <a:t>높이 </a:t>
            </a:r>
            <a:r>
              <a:rPr lang="en-US" altLang="ko-KR" sz="2000" dirty="0" smtClean="0">
                <a:solidFill>
                  <a:srgbClr val="000000"/>
                </a:solidFill>
              </a:rPr>
              <a:t>= height + padding(top, bottom) + border(top, bottom)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rgbClr val="000000"/>
                </a:solidFill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</a:rPr>
              <a:t>배경</a:t>
            </a:r>
            <a:r>
              <a:rPr lang="en-US" altLang="ko-KR" sz="2000" dirty="0" smtClean="0">
                <a:solidFill>
                  <a:srgbClr val="000000"/>
                </a:solidFill>
              </a:rPr>
              <a:t>(background) </a:t>
            </a:r>
            <a:r>
              <a:rPr lang="ko-KR" altLang="en-US" sz="2000" dirty="0" smtClean="0">
                <a:solidFill>
                  <a:srgbClr val="000000"/>
                </a:solidFill>
              </a:rPr>
              <a:t>영향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padding ; </a:t>
            </a:r>
            <a:r>
              <a:rPr lang="ko-KR" altLang="en-US" sz="2000" dirty="0" smtClean="0">
                <a:solidFill>
                  <a:srgbClr val="000000"/>
                </a:solidFill>
              </a:rPr>
              <a:t>영향 받음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margin ; </a:t>
            </a:r>
            <a:r>
              <a:rPr lang="ko-KR" altLang="en-US" sz="2000" dirty="0" smtClean="0">
                <a:solidFill>
                  <a:srgbClr val="000000"/>
                </a:solidFill>
              </a:rPr>
              <a:t>적용되지 않음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rgbClr val="000000"/>
                </a:solidFill>
              </a:rPr>
              <a:t> Internet Explorer</a:t>
            </a:r>
            <a:r>
              <a:rPr lang="ko-KR" altLang="en-US" sz="2000" dirty="0" smtClean="0">
                <a:solidFill>
                  <a:srgbClr val="000000"/>
                </a:solidFill>
              </a:rPr>
              <a:t>의 폭</a:t>
            </a:r>
            <a:r>
              <a:rPr lang="en-US" altLang="ko-KR" sz="2000" dirty="0" smtClean="0">
                <a:solidFill>
                  <a:srgbClr val="000000"/>
                </a:solidFill>
              </a:rPr>
              <a:t>(width)</a:t>
            </a:r>
            <a:r>
              <a:rPr lang="ko-KR" altLang="en-US" sz="2000" dirty="0" smtClean="0">
                <a:solidFill>
                  <a:srgbClr val="000000"/>
                </a:solidFill>
              </a:rPr>
              <a:t>은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W3C </a:t>
            </a:r>
            <a:r>
              <a:rPr lang="ko-KR" altLang="en-US" sz="2000" dirty="0" smtClean="0">
                <a:solidFill>
                  <a:srgbClr val="000000"/>
                </a:solidFill>
              </a:rPr>
              <a:t>표준과 다름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sz="20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7" y="3857628"/>
            <a:ext cx="380428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286412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(9) Positioning</a:t>
            </a: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857364"/>
          <a:ext cx="8286807" cy="3706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3206"/>
                <a:gridCol w="1357322"/>
                <a:gridCol w="4286279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left</a:t>
                      </a:r>
                      <a:r>
                        <a:rPr lang="en-US" altLang="ko-KR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/ top / right / bottom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좌표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auto, inherit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position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static, absolute, fixed, relative, inherit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display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box type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none, block, inline, inline-block, list-item, table, inherit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visibility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표시여부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visible, hidden, collapse, inherit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overflow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visible, hidden, scroll, auto, inherit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z-index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중첩순서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정수</a:t>
                      </a:r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auto, inherit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float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정렬정책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left, right, none, inherit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clear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float </a:t>
                      </a:r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해제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none, left, right, both, inherit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[</a:t>
            </a:r>
            <a:r>
              <a:rPr lang="ko-KR" altLang="en-US" sz="2400" dirty="0" smtClean="0">
                <a:solidFill>
                  <a:srgbClr val="000000"/>
                </a:solidFill>
              </a:rPr>
              <a:t>참고</a:t>
            </a:r>
            <a:r>
              <a:rPr lang="en-US" altLang="ko-KR" sz="2400" dirty="0" smtClean="0"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* block </a:t>
            </a:r>
            <a:r>
              <a:rPr lang="ko-KR" altLang="en-US" sz="2400" dirty="0" smtClean="0">
                <a:solidFill>
                  <a:srgbClr val="000000"/>
                </a:solidFill>
              </a:rPr>
              <a:t>요소는 기본이 한 줄 배치인데  예를 들어 그림과 글자를 수평배치하기 위해 </a:t>
            </a:r>
            <a:r>
              <a:rPr lang="en-US" altLang="ko-KR" sz="2400" dirty="0" smtClean="0">
                <a:solidFill>
                  <a:srgbClr val="000000"/>
                </a:solidFill>
              </a:rPr>
              <a:t>float</a:t>
            </a:r>
            <a:r>
              <a:rPr lang="ko-KR" altLang="en-US" sz="2400" dirty="0" smtClean="0">
                <a:solidFill>
                  <a:srgbClr val="000000"/>
                </a:solidFill>
              </a:rPr>
              <a:t>와 </a:t>
            </a:r>
            <a:r>
              <a:rPr lang="en-US" altLang="ko-KR" sz="2400" dirty="0" smtClean="0">
                <a:solidFill>
                  <a:srgbClr val="000000"/>
                </a:solidFill>
              </a:rPr>
              <a:t>clear</a:t>
            </a:r>
            <a:r>
              <a:rPr lang="ko-KR" altLang="en-US" sz="2400" dirty="0" smtClean="0">
                <a:solidFill>
                  <a:srgbClr val="00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를</a:t>
            </a:r>
            <a:r>
              <a:rPr lang="ko-KR" altLang="en-US" sz="2400" dirty="0" smtClean="0">
                <a:solidFill>
                  <a:srgbClr val="000000"/>
                </a:solidFill>
              </a:rPr>
              <a:t> 지정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* float </a:t>
            </a:r>
            <a:r>
              <a:rPr lang="ko-KR" altLang="en-US" sz="2400" dirty="0" smtClean="0">
                <a:solidFill>
                  <a:srgbClr val="000000"/>
                </a:solidFill>
              </a:rPr>
              <a:t>된 상태에서 화면 폭이 좁아지면 밑으로 떨어지는데 이를 해결하려면 전체를 </a:t>
            </a:r>
            <a:r>
              <a:rPr lang="en-US" altLang="ko-KR" sz="2400" dirty="0" smtClean="0">
                <a:solidFill>
                  <a:srgbClr val="000000"/>
                </a:solidFill>
              </a:rPr>
              <a:t>&lt;div&gt;</a:t>
            </a:r>
            <a:r>
              <a:rPr lang="ko-KR" altLang="en-US" sz="2400" dirty="0" smtClean="0">
                <a:solidFill>
                  <a:srgbClr val="000000"/>
                </a:solidFill>
              </a:rPr>
              <a:t>로 감싼다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(10) </a:t>
            </a:r>
            <a:r>
              <a:rPr lang="ko-KR" altLang="en-US" dirty="0" err="1" smtClean="0">
                <a:solidFill>
                  <a:srgbClr val="000000"/>
                </a:solidFill>
              </a:rPr>
              <a:t>반응형</a:t>
            </a:r>
            <a:r>
              <a:rPr lang="ko-KR" altLang="en-US" dirty="0" smtClean="0">
                <a:solidFill>
                  <a:srgbClr val="000000"/>
                </a:solidFill>
              </a:rPr>
              <a:t> 웹 디자인</a:t>
            </a:r>
            <a:endParaRPr lang="en-US" altLang="ko-KR" sz="4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</a:rPr>
              <a:t>사용자 단말에 따라 최적의 디자인을 제공하는 것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</a:rPr>
              <a:t>가변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그리드</a:t>
            </a:r>
            <a:r>
              <a:rPr lang="ko-KR" altLang="en-US" sz="2000" dirty="0" smtClean="0">
                <a:solidFill>
                  <a:srgbClr val="000000"/>
                </a:solidFill>
              </a:rPr>
              <a:t> 레이아웃</a:t>
            </a:r>
            <a:r>
              <a:rPr lang="en-US" altLang="ko-KR" sz="2000" dirty="0" smtClean="0">
                <a:solidFill>
                  <a:srgbClr val="000000"/>
                </a:solidFill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</a:rPr>
              <a:t>가변 이미지</a:t>
            </a:r>
            <a:r>
              <a:rPr lang="en-US" altLang="ko-KR" sz="2000" dirty="0" smtClean="0">
                <a:solidFill>
                  <a:srgbClr val="000000"/>
                </a:solidFill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</a:rPr>
              <a:t>가변 미디어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 </a:t>
            </a:r>
            <a:r>
              <a:rPr lang="en-US" sz="1800" dirty="0" smtClean="0">
                <a:solidFill>
                  <a:srgbClr val="000000"/>
                </a:solidFill>
              </a:rPr>
              <a:t>( %</a:t>
            </a:r>
            <a:r>
              <a:rPr lang="ko-KR" altLang="en-US" sz="1800" dirty="0" smtClean="0">
                <a:solidFill>
                  <a:srgbClr val="000000"/>
                </a:solidFill>
              </a:rPr>
              <a:t>로 길이를 표현 </a:t>
            </a:r>
            <a:r>
              <a:rPr lang="en-US" altLang="ko-KR" sz="1800" dirty="0" smtClean="0">
                <a:solidFill>
                  <a:srgbClr val="000000"/>
                </a:solidFill>
              </a:rPr>
              <a:t>)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 Media Query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 </a:t>
            </a:r>
            <a:r>
              <a:rPr lang="en-US" sz="1800" dirty="0" smtClean="0">
                <a:solidFill>
                  <a:srgbClr val="000000"/>
                </a:solidFill>
              </a:rPr>
              <a:t>( http://www.w3.org/TR/css3-mediaqueries/ )</a:t>
            </a: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</a:rPr>
              <a:t>단점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- media query</a:t>
            </a:r>
            <a:r>
              <a:rPr lang="ko-KR" altLang="en-US" sz="2000" dirty="0" smtClean="0">
                <a:solidFill>
                  <a:srgbClr val="000000"/>
                </a:solidFill>
              </a:rPr>
              <a:t>의 성능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- media query</a:t>
            </a:r>
            <a:r>
              <a:rPr lang="ko-KR" altLang="en-US" sz="2000" dirty="0" smtClean="0">
                <a:solidFill>
                  <a:srgbClr val="000000"/>
                </a:solidFill>
              </a:rPr>
              <a:t>를 지원하지 않는 브라우저가 아직 많음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- </a:t>
            </a:r>
            <a:r>
              <a:rPr lang="ko-KR" altLang="en-US" sz="2000" dirty="0" smtClean="0">
                <a:solidFill>
                  <a:srgbClr val="000000"/>
                </a:solidFill>
              </a:rPr>
              <a:t>이미지 </a:t>
            </a:r>
            <a:r>
              <a:rPr lang="en-US" altLang="ko-KR" sz="2000" dirty="0" smtClean="0">
                <a:solidFill>
                  <a:srgbClr val="000000"/>
                </a:solidFill>
              </a:rPr>
              <a:t>resizing</a:t>
            </a:r>
            <a:r>
              <a:rPr lang="ko-KR" altLang="en-US" sz="2000" dirty="0" smtClean="0">
                <a:solidFill>
                  <a:srgbClr val="000000"/>
                </a:solidFill>
              </a:rPr>
              <a:t>은 단말의 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cpu</a:t>
            </a:r>
            <a:r>
              <a:rPr lang="ko-KR" altLang="en-US" sz="2000" dirty="0" smtClean="0">
                <a:solidFill>
                  <a:srgbClr val="000000"/>
                </a:solidFill>
              </a:rPr>
              <a:t>를 더 사용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- </a:t>
            </a:r>
            <a:r>
              <a:rPr lang="ko-KR" altLang="en-US" sz="2000" dirty="0" smtClean="0">
                <a:solidFill>
                  <a:srgbClr val="000000"/>
                </a:solidFill>
              </a:rPr>
              <a:t>불필요한 리소스</a:t>
            </a:r>
            <a:r>
              <a:rPr lang="en-US" altLang="ko-KR" sz="2000" dirty="0" smtClean="0">
                <a:solidFill>
                  <a:srgbClr val="000000"/>
                </a:solidFill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css</a:t>
            </a:r>
            <a:r>
              <a:rPr lang="en-US" altLang="ko-KR" sz="2000" dirty="0" smtClean="0">
                <a:solidFill>
                  <a:srgbClr val="000000"/>
                </a:solidFill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</a:rPr>
              <a:t>이미지</a:t>
            </a:r>
            <a:r>
              <a:rPr lang="en-US" altLang="ko-KR" sz="2000" dirty="0" smtClean="0">
                <a:solidFill>
                  <a:srgbClr val="000000"/>
                </a:solidFill>
              </a:rPr>
              <a:t>, markup </a:t>
            </a:r>
            <a:r>
              <a:rPr lang="ko-KR" altLang="en-US" sz="2000" dirty="0" smtClean="0">
                <a:solidFill>
                  <a:srgbClr val="000000"/>
                </a:solidFill>
              </a:rPr>
              <a:t>등</a:t>
            </a:r>
            <a:r>
              <a:rPr lang="en-US" altLang="ko-KR" sz="2000" dirty="0" smtClean="0">
                <a:solidFill>
                  <a:srgbClr val="000000"/>
                </a:solidFill>
              </a:rPr>
              <a:t>) </a:t>
            </a:r>
            <a:r>
              <a:rPr lang="ko-KR" altLang="en-US" sz="2000" dirty="0" smtClean="0">
                <a:solidFill>
                  <a:srgbClr val="000000"/>
                </a:solidFill>
              </a:rPr>
              <a:t>전송 받을 수 있음</a:t>
            </a:r>
            <a:endParaRPr lang="ru-RU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500570"/>
            <a:ext cx="6934200" cy="200026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"</a:t>
            </a:r>
            <a:r>
              <a:rPr lang="ko-KR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모든 것은 운명이다</a:t>
            </a:r>
            <a:r>
              <a:rPr lang="en-US" altLang="ko-KR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.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	</a:t>
            </a:r>
            <a:r>
              <a:rPr lang="ko-KR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운명은 절대 바꿀 수 없다</a:t>
            </a:r>
            <a:r>
              <a:rPr lang="en-US" altLang="ko-KR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"</a:t>
            </a:r>
            <a:r>
              <a:rPr lang="ko-KR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고 말하는 사람들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	</a:t>
            </a:r>
            <a:r>
              <a:rPr lang="ko-KR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조차 길을 건너기 전에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	</a:t>
            </a:r>
            <a:r>
              <a:rPr lang="ko-KR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좌우를 살피는 것을 나는 보았다</a:t>
            </a:r>
            <a:r>
              <a:rPr lang="en-US" altLang="ko-KR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.</a:t>
            </a:r>
          </a:p>
          <a:p>
            <a:pPr>
              <a:lnSpc>
                <a:spcPct val="80000"/>
              </a:lnSpc>
              <a:buNone/>
            </a:pPr>
            <a:endParaRPr lang="en-US" altLang="ko-KR" sz="1800" dirty="0">
              <a:solidFill>
                <a:srgbClr val="4D4D4D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						- </a:t>
            </a:r>
            <a:r>
              <a:rPr lang="ko-KR" altLang="en-US" sz="1800" dirty="0" err="1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스티븐</a:t>
            </a:r>
            <a:r>
              <a:rPr lang="ko-KR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ko-KR" altLang="en-US" sz="1800" dirty="0" err="1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호킹</a:t>
            </a:r>
            <a:endParaRPr lang="en-US" altLang="ko-KR" sz="1800" dirty="0">
              <a:solidFill>
                <a:srgbClr val="4D4D4D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(1) CSS  - </a:t>
            </a:r>
            <a:r>
              <a:rPr lang="ko-KR" altLang="en-US" dirty="0" smtClean="0">
                <a:solidFill>
                  <a:srgbClr val="000000"/>
                </a:solidFill>
              </a:rPr>
              <a:t>사용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다이어그램 3"/>
          <p:cNvGraphicFramePr/>
          <p:nvPr/>
        </p:nvGraphicFramePr>
        <p:xfrm>
          <a:off x="1142976" y="1785926"/>
          <a:ext cx="7643866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(1) CSS - @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 bwMode="auto">
          <a:xfrm>
            <a:off x="1071538" y="1857364"/>
            <a:ext cx="7072362" cy="4572032"/>
          </a:xfrm>
          <a:prstGeom prst="round1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@</a:t>
            </a:r>
            <a:r>
              <a:rPr lang="en-US" altLang="ko-KR" dirty="0" smtClean="0">
                <a:solidFill>
                  <a:srgbClr val="000000"/>
                </a:solidFill>
              </a:rPr>
              <a:t>import “other-1.css”;  </a:t>
            </a:r>
            <a:r>
              <a:rPr lang="en-US" altLang="ko-KR" dirty="0" smtClean="0">
                <a:solidFill>
                  <a:schemeClr val="tx2"/>
                </a:solidFill>
              </a:rPr>
              <a:t>/* </a:t>
            </a:r>
            <a:r>
              <a:rPr lang="ko-KR" altLang="en-US" dirty="0" smtClean="0">
                <a:solidFill>
                  <a:schemeClr val="tx2"/>
                </a:solidFill>
              </a:rPr>
              <a:t>외부 </a:t>
            </a:r>
            <a:r>
              <a:rPr lang="en-US" altLang="ko-KR" dirty="0" err="1" smtClean="0">
                <a:solidFill>
                  <a:schemeClr val="tx2"/>
                </a:solidFill>
              </a:rPr>
              <a:t>css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파일 가져오기</a:t>
            </a:r>
            <a:r>
              <a:rPr lang="en-US" altLang="ko-KR" dirty="0" smtClean="0">
                <a:solidFill>
                  <a:schemeClr val="tx2"/>
                </a:solidFill>
              </a:rPr>
              <a:t>*/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@import 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url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(“other-2.css”);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00"/>
                </a:solidFill>
              </a:rPr>
              <a:t>@import “print.css” print;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00"/>
                </a:solidFill>
              </a:rPr>
              <a:t>@</a:t>
            </a:r>
            <a:r>
              <a:rPr lang="en-US" altLang="ko-KR" dirty="0" err="1" smtClean="0">
                <a:solidFill>
                  <a:srgbClr val="000000"/>
                </a:solidFill>
              </a:rPr>
              <a:t>charset</a:t>
            </a:r>
            <a:r>
              <a:rPr lang="en-US" altLang="ko-KR" dirty="0" smtClean="0">
                <a:solidFill>
                  <a:srgbClr val="000000"/>
                </a:solidFill>
              </a:rPr>
              <a:t> “UTF-8”         </a:t>
            </a:r>
            <a:r>
              <a:rPr lang="en-US" altLang="ko-KR" dirty="0" smtClean="0">
                <a:solidFill>
                  <a:schemeClr val="tx2"/>
                </a:solidFill>
              </a:rPr>
              <a:t>/* </a:t>
            </a:r>
            <a:r>
              <a:rPr lang="ko-KR" altLang="en-US" dirty="0" err="1" smtClean="0">
                <a:solidFill>
                  <a:schemeClr val="tx2"/>
                </a:solidFill>
              </a:rPr>
              <a:t>문자셋</a:t>
            </a:r>
            <a:r>
              <a:rPr lang="ko-KR" altLang="en-US" dirty="0" smtClean="0">
                <a:solidFill>
                  <a:schemeClr val="tx2"/>
                </a:solidFill>
              </a:rPr>
              <a:t> 지정 </a:t>
            </a:r>
            <a:r>
              <a:rPr lang="en-US" altLang="ko-KR" dirty="0" smtClean="0">
                <a:solidFill>
                  <a:schemeClr val="tx2"/>
                </a:solidFill>
              </a:rPr>
              <a:t>*/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00"/>
                </a:solidFill>
              </a:rPr>
              <a:t>@media screen {           /* </a:t>
            </a:r>
            <a:r>
              <a:rPr lang="ko-KR" altLang="en-US" dirty="0" smtClean="0">
                <a:solidFill>
                  <a:srgbClr val="000000"/>
                </a:solidFill>
              </a:rPr>
              <a:t>대상장치지정 </a:t>
            </a:r>
            <a:r>
              <a:rPr lang="en-US" altLang="ko-KR" dirty="0" smtClean="0">
                <a:solidFill>
                  <a:srgbClr val="000000"/>
                </a:solidFill>
              </a:rPr>
              <a:t>*/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       body { font-size : 13px; }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@media</a:t>
            </a:r>
            <a:r>
              <a:rPr kumimoji="0" lang="en-US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print {</a:t>
            </a:r>
          </a:p>
          <a:p>
            <a:pPr algn="l"/>
            <a:r>
              <a:rPr lang="en-US" altLang="ko-KR" baseline="0" dirty="0" smtClean="0">
                <a:solidFill>
                  <a:srgbClr val="000000"/>
                </a:solidFill>
              </a:rPr>
              <a:t>       </a:t>
            </a:r>
            <a:r>
              <a:rPr lang="en-US" altLang="ko-KR" dirty="0" smtClean="0">
                <a:solidFill>
                  <a:srgbClr val="000000"/>
                </a:solidFill>
              </a:rPr>
              <a:t> body { font-size : 9px; } </a:t>
            </a:r>
            <a:r>
              <a:rPr lang="en-US" altLang="ko-KR" baseline="0" dirty="0" smtClean="0">
                <a:solidFill>
                  <a:srgbClr val="000000"/>
                </a:solidFill>
              </a:rPr>
              <a:t>       </a:t>
            </a:r>
            <a:endParaRPr lang="en-US" altLang="ko-KR" baseline="0" dirty="0">
              <a:solidFill>
                <a:srgbClr val="000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 }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AutoNum type="arabicParenBoth"/>
            </a:pPr>
            <a:r>
              <a:rPr lang="en-US" dirty="0" smtClean="0">
                <a:solidFill>
                  <a:srgbClr val="000000"/>
                </a:solidFill>
              </a:rPr>
              <a:t> CSS - </a:t>
            </a:r>
            <a:r>
              <a:rPr lang="ko-KR" altLang="en-US" dirty="0" smtClean="0">
                <a:solidFill>
                  <a:srgbClr val="000000"/>
                </a:solidFill>
              </a:rPr>
              <a:t>기본 문법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4057650" lvl="8" indent="-514350">
              <a:lnSpc>
                <a:spcPct val="80000"/>
              </a:lnSpc>
              <a:buAutoNum type="arabicParenBoth"/>
            </a:pPr>
            <a:endParaRPr lang="en-US" altLang="ko-KR" dirty="0">
              <a:solidFill>
                <a:srgbClr val="000000"/>
              </a:solidFill>
            </a:endParaRPr>
          </a:p>
          <a:p>
            <a:pPr marL="514350" indent="-514350">
              <a:lnSpc>
                <a:spcPct val="80000"/>
              </a:lnSpc>
              <a:buAutoNum type="arabicParenBoth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80000"/>
              </a:lnSpc>
              <a:buAutoNum type="arabicParenBoth"/>
            </a:pPr>
            <a:endParaRPr lang="en-US" altLang="ko-KR" dirty="0">
              <a:solidFill>
                <a:srgbClr val="000000"/>
              </a:solidFill>
            </a:endParaRPr>
          </a:p>
          <a:p>
            <a:pPr marL="514350" indent="-514350">
              <a:lnSpc>
                <a:spcPct val="80000"/>
              </a:lnSpc>
              <a:buAutoNum type="arabicParenBoth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80000"/>
              </a:lnSpc>
              <a:buNone/>
            </a:pPr>
            <a:r>
              <a:rPr lang="en-US" altLang="ko-KR" dirty="0" smtClean="0">
                <a:solidFill>
                  <a:srgbClr val="000000"/>
                </a:solidFill>
              </a:rPr>
              <a:t>     </a:t>
            </a:r>
          </a:p>
          <a:p>
            <a:pPr marL="514350" indent="-514350">
              <a:lnSpc>
                <a:spcPct val="80000"/>
              </a:lnSpc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514350" indent="-514350">
              <a:lnSpc>
                <a:spcPct val="80000"/>
              </a:lnSpc>
              <a:buNone/>
            </a:pPr>
            <a:r>
              <a:rPr lang="en-US" altLang="ko-KR" dirty="0" smtClean="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857364"/>
            <a:ext cx="6010275" cy="1828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 bwMode="auto">
          <a:xfrm>
            <a:off x="1500166" y="3714752"/>
            <a:ext cx="5429288" cy="2071702"/>
          </a:xfrm>
          <a:prstGeom prst="round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514350" indent="-514350" algn="l">
              <a:lnSpc>
                <a:spcPct val="80000"/>
              </a:lnSpc>
              <a:buNone/>
            </a:pPr>
            <a:r>
              <a:rPr lang="en-US" altLang="ko-KR" sz="4000" dirty="0" smtClean="0">
                <a:solidFill>
                  <a:srgbClr val="000000"/>
                </a:solidFill>
              </a:rPr>
              <a:t> p {  </a:t>
            </a:r>
          </a:p>
          <a:p>
            <a:pPr marL="514350" indent="-514350" algn="l">
              <a:lnSpc>
                <a:spcPct val="80000"/>
              </a:lnSpc>
              <a:buNone/>
            </a:pPr>
            <a:r>
              <a:rPr lang="en-US" altLang="ko-KR" sz="4000" dirty="0" smtClean="0">
                <a:solidFill>
                  <a:srgbClr val="000000"/>
                </a:solidFill>
              </a:rPr>
              <a:t>       color : red ;</a:t>
            </a:r>
          </a:p>
          <a:p>
            <a:pPr marL="514350" indent="-514350" algn="l">
              <a:lnSpc>
                <a:spcPct val="80000"/>
              </a:lnSpc>
              <a:buNone/>
            </a:pPr>
            <a:r>
              <a:rPr lang="en-US" altLang="ko-KR" sz="4000" dirty="0" smtClean="0">
                <a:solidFill>
                  <a:srgbClr val="000000"/>
                </a:solidFill>
              </a:rPr>
              <a:t>		font-size : 12px ;</a:t>
            </a:r>
          </a:p>
          <a:p>
            <a:pPr marL="514350" indent="-514350" algn="l">
              <a:lnSpc>
                <a:spcPct val="80000"/>
              </a:lnSpc>
              <a:buNone/>
            </a:pPr>
            <a:r>
              <a:rPr lang="en-US" altLang="ko-KR" sz="4000" dirty="0" smtClean="0">
                <a:solidFill>
                  <a:srgbClr val="000000"/>
                </a:solidFill>
              </a:rPr>
              <a:t>  }</a:t>
            </a:r>
            <a:endParaRPr kumimoji="0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357298"/>
            <a:ext cx="7315200" cy="5272102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참고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] </a:t>
            </a:r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브라우저별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 추가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prefix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필요하기도 함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1538" y="2000240"/>
          <a:ext cx="6929487" cy="414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1571636"/>
                <a:gridCol w="3286149"/>
              </a:tblGrid>
              <a:tr h="591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브라우저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prefix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예</a:t>
                      </a:r>
                      <a:endParaRPr lang="ko-KR" altLang="en-US" sz="2000" dirty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표준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border-image</a:t>
                      </a:r>
                      <a:endParaRPr lang="ko-KR" altLang="en-US" sz="2000" dirty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Mozilla </a:t>
                      </a:r>
                      <a:r>
                        <a:rPr lang="en-US" altLang="ko-KR" sz="2000" dirty="0" err="1" smtClean="0"/>
                        <a:t>FireFox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altLang="ko-KR" sz="2000" dirty="0" err="1" smtClean="0">
                          <a:solidFill>
                            <a:srgbClr val="002060"/>
                          </a:solidFill>
                        </a:rPr>
                        <a:t>moz</a:t>
                      </a:r>
                      <a:r>
                        <a:rPr lang="en-US" altLang="ko-KR" sz="2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-</a:t>
                      </a:r>
                      <a:r>
                        <a:rPr lang="en-US" altLang="ko-KR" sz="2000" dirty="0" err="1" smtClean="0"/>
                        <a:t>moz</a:t>
                      </a:r>
                      <a:r>
                        <a:rPr lang="en-US" altLang="ko-KR" sz="2000" dirty="0" smtClean="0"/>
                        <a:t>-border-image</a:t>
                      </a:r>
                      <a:endParaRPr lang="ko-KR" altLang="en-US" sz="2000" dirty="0" smtClean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Internet</a:t>
                      </a:r>
                      <a:r>
                        <a:rPr lang="en-US" altLang="ko-KR" sz="2000" baseline="0" dirty="0" smtClean="0"/>
                        <a:t> Explorer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2060"/>
                          </a:solidFill>
                        </a:rPr>
                        <a:t>-ms-</a:t>
                      </a:r>
                      <a:endParaRPr lang="ko-KR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-ms-border-image</a:t>
                      </a:r>
                      <a:endParaRPr lang="ko-KR" altLang="en-US" sz="2000" dirty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Goolge</a:t>
                      </a:r>
                      <a:r>
                        <a:rPr lang="en-US" altLang="ko-KR" sz="2000" dirty="0" smtClean="0"/>
                        <a:t> Chrome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altLang="ko-KR" sz="2000" dirty="0" err="1" smtClean="0">
                          <a:solidFill>
                            <a:srgbClr val="002060"/>
                          </a:solidFill>
                        </a:rPr>
                        <a:t>webkit</a:t>
                      </a:r>
                      <a:r>
                        <a:rPr lang="en-US" altLang="ko-KR" sz="2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-</a:t>
                      </a:r>
                      <a:r>
                        <a:rPr lang="en-US" altLang="ko-KR" sz="2000" dirty="0" err="1" smtClean="0"/>
                        <a:t>webkit</a:t>
                      </a:r>
                      <a:r>
                        <a:rPr lang="en-US" altLang="ko-KR" sz="2000" dirty="0" smtClean="0"/>
                        <a:t>-border-image</a:t>
                      </a:r>
                      <a:endParaRPr lang="ko-KR" altLang="en-US" sz="2000" dirty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Apple Safari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altLang="ko-KR" sz="2000" dirty="0" err="1" smtClean="0">
                          <a:solidFill>
                            <a:srgbClr val="002060"/>
                          </a:solidFill>
                        </a:rPr>
                        <a:t>webkit</a:t>
                      </a:r>
                      <a:r>
                        <a:rPr lang="en-US" altLang="ko-KR" sz="2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-</a:t>
                      </a:r>
                      <a:r>
                        <a:rPr lang="en-US" altLang="ko-KR" sz="2000" dirty="0" err="1" smtClean="0"/>
                        <a:t>webkit</a:t>
                      </a:r>
                      <a:r>
                        <a:rPr lang="en-US" altLang="ko-KR" sz="2000" dirty="0" smtClean="0"/>
                        <a:t>-border-image</a:t>
                      </a:r>
                      <a:endParaRPr lang="ko-KR" altLang="en-US" sz="2000" dirty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Opera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2060"/>
                          </a:solidFill>
                        </a:rPr>
                        <a:t>-o-</a:t>
                      </a:r>
                      <a:endParaRPr lang="ko-KR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-o-border-image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(2) </a:t>
            </a:r>
            <a:r>
              <a:rPr lang="ko-KR" altLang="en-US" dirty="0" err="1" smtClean="0">
                <a:solidFill>
                  <a:srgbClr val="000000"/>
                </a:solidFill>
              </a:rPr>
              <a:t>선택자</a:t>
            </a:r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(selector)</a:t>
            </a: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다이어그램 3"/>
          <p:cNvGraphicFramePr/>
          <p:nvPr/>
        </p:nvGraphicFramePr>
        <p:xfrm>
          <a:off x="1000100" y="1928802"/>
          <a:ext cx="7358114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(2) </a:t>
            </a:r>
            <a:r>
              <a:rPr lang="ko-KR" altLang="en-US" dirty="0" err="1" smtClean="0">
                <a:solidFill>
                  <a:srgbClr val="000000"/>
                </a:solidFill>
              </a:rPr>
              <a:t>선택자</a:t>
            </a:r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(selector)</a:t>
            </a:r>
          </a:p>
          <a:p>
            <a:pPr>
              <a:lnSpc>
                <a:spcPct val="80000"/>
              </a:lnSpc>
              <a:buNone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ko-KR" altLang="en-US" sz="2800" dirty="0" err="1" smtClean="0">
                <a:solidFill>
                  <a:srgbClr val="000000"/>
                </a:solidFill>
              </a:rPr>
              <a:t>선택자는</a:t>
            </a:r>
            <a:r>
              <a:rPr lang="ko-KR" altLang="en-US" sz="2800" dirty="0" smtClean="0">
                <a:solidFill>
                  <a:srgbClr val="000000"/>
                </a:solidFill>
              </a:rPr>
              <a:t> 개수 파악이 안됨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ko-KR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ko-KR" altLang="en-US" sz="2800" dirty="0" smtClean="0">
                <a:solidFill>
                  <a:srgbClr val="000000"/>
                </a:solidFill>
              </a:rPr>
              <a:t>가중치가 높으면 우선순위가 높음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ko-KR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ko-KR" altLang="en-US" sz="2800" dirty="0" smtClean="0">
                <a:solidFill>
                  <a:srgbClr val="000000"/>
                </a:solidFill>
              </a:rPr>
              <a:t>동일한 가중치면 덮어버림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ko-KR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000000"/>
                </a:solidFill>
                <a:ea typeface="맑은 고딕"/>
              </a:rPr>
              <a:t>	</a:t>
            </a:r>
            <a:r>
              <a:rPr lang="ko-KR" altLang="ko-KR" sz="2800" dirty="0" smtClean="0">
                <a:solidFill>
                  <a:srgbClr val="000000"/>
                </a:solidFill>
                <a:ea typeface="맑은 고딕"/>
              </a:rPr>
              <a:t>☞</a:t>
            </a:r>
            <a:r>
              <a:rPr lang="en-US" altLang="ko-KR" sz="2800" dirty="0" smtClean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2800" dirty="0" smtClean="0">
                <a:solidFill>
                  <a:srgbClr val="000000"/>
                </a:solidFill>
                <a:ea typeface="맑은 고딕"/>
              </a:rPr>
              <a:t>외부파일을 수정하기 보다는 우선순위를 이용하여 덮음으로 수정하는 것을 권함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dirty="0" smtClean="0">
                <a:solidFill>
                  <a:srgbClr val="000000"/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5500726" cy="715962"/>
          </a:xfrm>
        </p:spPr>
        <p:txBody>
          <a:bodyPr/>
          <a:lstStyle/>
          <a:p>
            <a:r>
              <a:rPr lang="en-US" altLang="ko-KR" sz="4000" dirty="0" smtClean="0">
                <a:solidFill>
                  <a:schemeClr val="bg2"/>
                </a:solidFill>
                <a:ea typeface="굴림" charset="-127"/>
              </a:rPr>
              <a:t>2. CSS3</a:t>
            </a: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1537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(2) </a:t>
            </a:r>
            <a:r>
              <a:rPr lang="ko-KR" altLang="en-US" dirty="0" err="1" smtClean="0">
                <a:solidFill>
                  <a:srgbClr val="000000"/>
                </a:solidFill>
              </a:rPr>
              <a:t>선택자</a:t>
            </a:r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(selector) </a:t>
            </a:r>
            <a:r>
              <a:rPr lang="en-US" altLang="ko-KR" sz="2000" dirty="0" smtClean="0">
                <a:solidFill>
                  <a:srgbClr val="000000"/>
                </a:solidFill>
              </a:rPr>
              <a:t>– CSS3 </a:t>
            </a:r>
            <a:r>
              <a:rPr lang="ko-KR" altLang="en-US" sz="2000" dirty="0" smtClean="0">
                <a:solidFill>
                  <a:srgbClr val="000000"/>
                </a:solidFill>
              </a:rPr>
              <a:t>새로운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선택자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1857364"/>
          <a:ext cx="8072494" cy="4655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0854"/>
                <a:gridCol w="1963580"/>
                <a:gridCol w="4218060"/>
              </a:tblGrid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E1 ~ E2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p~ul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 뒤에 나오는 모든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ul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^=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val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]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a[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src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^=“https”]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src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속성값이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https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로 시작하는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&lt;a&gt;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$=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val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]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a[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src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$=“.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pdf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”]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src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속성값이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pdf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로 끝나는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&lt;a&gt;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*=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val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]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a[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src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*=“css3”]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src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속성값이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css3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문자열을 포함하는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&lt;a&gt;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:first-of-type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p:first-of-type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부모로부터 </a:t>
                      </a:r>
                      <a:r>
                        <a:rPr lang="ko-KR" alt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첫번째인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:last-of-type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p:last-of-type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부모로부터 마지막인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:only-of-type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p:only-of-type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자식이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요소로만 구성된 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:only-child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p:only-child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부모의 유일한 자식인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:nth-child(n)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p:nth-child(2)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부모로부터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번째 자식인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:nth-last-child(n)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p:nth-last-child(2)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부모로부터 뒤에서 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번째 자식인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&lt;p&gt;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powerpoint-template">
  <a:themeElements>
    <a:clrScheme name="">
      <a:dk1>
        <a:srgbClr val="5f5f5f"/>
      </a:dk1>
      <a:lt1>
        <a:srgbClr val="ffffff"/>
      </a:lt1>
      <a:dk2>
        <a:srgbClr val="5f5f5f"/>
      </a:dk2>
      <a:lt2>
        <a:srgbClr val="007300"/>
      </a:lt2>
      <a:accent1>
        <a:srgbClr val="499f00"/>
      </a:accent1>
      <a:accent2>
        <a:srgbClr val="4fc200"/>
      </a:accent2>
      <a:accent3>
        <a:srgbClr val="ffffff"/>
      </a:accent3>
      <a:accent4>
        <a:srgbClr val="505050"/>
      </a:accent4>
      <a:accent5>
        <a:srgbClr val="b1cdaa"/>
      </a:accent5>
      <a:accent6>
        <a:srgbClr val="47b000"/>
      </a:accent6>
      <a:hlink>
        <a:srgbClr val="78e6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chemeClr val="bg2">
                <a:gamma/>
                <a:tint val="26670"/>
                <a:invGamma/>
              </a:schemeClr>
            </a:gs>
            <a:gs pos="100000">
              <a:schemeClr val="bg2">
                <a:alpha val="15000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24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gradFill rotWithShape="1">
          <a:gsLst>
            <a:gs pos="0">
              <a:schemeClr val="bg2">
                <a:gamma/>
                <a:tint val="26670"/>
                <a:invGamma/>
              </a:schemeClr>
            </a:gs>
            <a:gs pos="100000">
              <a:schemeClr val="bg2">
                <a:alpha val="15000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24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1515</ep:Words>
  <ep:PresentationFormat>화면 슬라이드 쇼(4:3)</ep:PresentationFormat>
  <ep:Paragraphs>545</ep:Paragraphs>
  <ep:Slides>28</ep:Slides>
  <ep:Notes>27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powerpoint-template</vt:lpstr>
      <vt:lpstr>웹을 꾸며볼까유~</vt:lpstr>
      <vt:lpstr>2. CSS3</vt:lpstr>
      <vt:lpstr>2. CSS3</vt:lpstr>
      <vt:lpstr>2. CSS3</vt:lpstr>
      <vt:lpstr>2. CSS3</vt:lpstr>
      <vt:lpstr>슬라이드 6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2. CSS3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2014-12-24T02:16:31.000</dcterms:created>
  <dc:creator>SAMSUNG</dc:creator>
  <cp:lastModifiedBy>YOON</cp:lastModifiedBy>
  <dcterms:modified xsi:type="dcterms:W3CDTF">2020-07-15T23:53:03.859</dcterms:modified>
  <cp:revision>161</cp:revision>
  <dc:title>Name of presentation</dc:title>
  <cp:version>1000.0000.01</cp:version>
</cp:coreProperties>
</file>