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D5AD1-B8E1-4FEB-8607-764EF816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r>
              <a:rPr lang="pt-BR" dirty="0"/>
              <a:t>Sistema de Recomendação de Música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3D6879-1016-4246-A988-F3209E7C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85478"/>
            <a:ext cx="8825658" cy="861420"/>
          </a:xfrm>
        </p:spPr>
        <p:txBody>
          <a:bodyPr/>
          <a:lstStyle/>
          <a:p>
            <a:r>
              <a:rPr lang="pt-BR" b="1" dirty="0"/>
              <a:t>Gabriel machado de Souza</a:t>
            </a:r>
          </a:p>
          <a:p>
            <a:r>
              <a:rPr lang="pt-BR" b="1" dirty="0"/>
              <a:t>Pós-graduação </a:t>
            </a:r>
            <a:r>
              <a:rPr lang="pt-BR" b="1" i="1" dirty="0"/>
              <a:t>Lato Sensu</a:t>
            </a:r>
            <a:r>
              <a:rPr lang="pt-BR" b="1" dirty="0"/>
              <a:t> em Ciência de Dados e Big Data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1EB6DF8-B4D2-43BF-9C97-032119D314D0}"/>
              </a:ext>
            </a:extLst>
          </p:cNvPr>
          <p:cNvSpPr txBox="1">
            <a:spLocks/>
          </p:cNvSpPr>
          <p:nvPr/>
        </p:nvSpPr>
        <p:spPr>
          <a:xfrm>
            <a:off x="1154955" y="448156"/>
            <a:ext cx="8825658" cy="434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/>
              <a:t>PONTIFÍCIA UNIVERSIDADE CATÓLICA DE MINAS GERAIS</a:t>
            </a:r>
          </a:p>
        </p:txBody>
      </p:sp>
    </p:spTree>
    <p:extLst>
      <p:ext uri="{BB962C8B-B14F-4D97-AF65-F5344CB8AC3E}">
        <p14:creationId xmlns:p14="http://schemas.microsoft.com/office/powerpoint/2010/main" val="398937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C232E-21CB-4C7E-A823-90949790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A4507-23FA-4F1C-9DC2-7EC82A47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gerar recomendação para os usuários?</a:t>
            </a:r>
          </a:p>
          <a:p>
            <a:r>
              <a:rPr lang="pt-BR" dirty="0"/>
              <a:t>Plataformas de streaming de áudio</a:t>
            </a:r>
          </a:p>
          <a:p>
            <a:r>
              <a:rPr lang="pt-BR" dirty="0"/>
              <a:t>Interatividade e engajamento</a:t>
            </a:r>
          </a:p>
        </p:txBody>
      </p:sp>
    </p:spTree>
    <p:extLst>
      <p:ext uri="{BB962C8B-B14F-4D97-AF65-F5344CB8AC3E}">
        <p14:creationId xmlns:p14="http://schemas.microsoft.com/office/powerpoint/2010/main" val="28307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BC79F-214B-44D5-B55C-AC257173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89D09-3DB1-451A-92F5-32FF6CC9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MMTD - </a:t>
            </a:r>
            <a:r>
              <a:rPr lang="pt-BR" dirty="0" err="1"/>
              <a:t>Million</a:t>
            </a:r>
            <a:r>
              <a:rPr lang="pt-BR" dirty="0"/>
              <a:t> Musical Tweets Dataset</a:t>
            </a:r>
          </a:p>
          <a:p>
            <a:r>
              <a:rPr lang="pt-BR" dirty="0"/>
              <a:t>1.090.726 Tweets de usuários</a:t>
            </a:r>
          </a:p>
          <a:p>
            <a:r>
              <a:rPr lang="pt-BR" dirty="0"/>
              <a:t>Coletados entre Setembro/2011 e Abril/2013</a:t>
            </a:r>
          </a:p>
          <a:p>
            <a:r>
              <a:rPr lang="pt-BR" dirty="0"/>
              <a:t>Tweets, artistas e músicas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78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E7771-7F2A-4EDC-BAD2-806AF699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67243-24E2-4C2A-BCB0-6371787F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Abordagem de recomendação híbrida</a:t>
            </a:r>
          </a:p>
          <a:p>
            <a:r>
              <a:rPr lang="pt-BR" dirty="0"/>
              <a:t>Músicas populares e gostos similares</a:t>
            </a:r>
          </a:p>
          <a:p>
            <a:r>
              <a:rPr lang="pt-BR" dirty="0"/>
              <a:t>Google Colab e Colab Notebook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69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267B1-F379-4B4F-A84E-32B0B064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94542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82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Sistema de Recomendação de Música</vt:lpstr>
      <vt:lpstr>Problema</vt:lpstr>
      <vt:lpstr>Dados</vt:lpstr>
      <vt:lpstr>Processamento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de músicas</dc:title>
  <dc:creator>Kbelo</dc:creator>
  <cp:lastModifiedBy>Kbelo</cp:lastModifiedBy>
  <cp:revision>19</cp:revision>
  <dcterms:created xsi:type="dcterms:W3CDTF">2020-05-02T20:18:08Z</dcterms:created>
  <dcterms:modified xsi:type="dcterms:W3CDTF">2020-05-08T01:43:17Z</dcterms:modified>
</cp:coreProperties>
</file>