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58880"/>
            <a:ext cx="3072600" cy="4097160"/>
          </a:xfrm>
          <a:custGeom>
            <a:avLst/>
            <a:gdLst/>
            <a:ahLst/>
            <a:rect l="l" t="t" r="r" b="b"/>
            <a:pathLst>
              <a:path w="1789" h="2386">
                <a:moveTo>
                  <a:pt x="0" y="0"/>
                </a:moveTo>
                <a:lnTo>
                  <a:pt x="0" y="1194"/>
                </a:lnTo>
                <a:lnTo>
                  <a:pt x="1192" y="2386"/>
                </a:lnTo>
                <a:lnTo>
                  <a:pt x="1789" y="17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4862160"/>
            <a:ext cx="1995480" cy="1994760"/>
          </a:xfrm>
          <a:custGeom>
            <a:avLst/>
            <a:gdLst/>
            <a:ahLst/>
            <a:rect l="l" t="t" r="r" b="b"/>
            <a:pathLst>
              <a:path w="1162" h="1162">
                <a:moveTo>
                  <a:pt x="0" y="0"/>
                </a:moveTo>
                <a:lnTo>
                  <a:pt x="0" y="1161"/>
                </a:lnTo>
                <a:lnTo>
                  <a:pt x="1161" y="1161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097720" y="4857120"/>
            <a:ext cx="4000320" cy="1999800"/>
          </a:xfrm>
          <a:custGeom>
            <a:avLst/>
            <a:gdLst/>
            <a:ahLst/>
            <a:rect l="l" t="t" r="r" b="b"/>
            <a:pathLst>
              <a:path w="2329" h="1165">
                <a:moveTo>
                  <a:pt x="2329" y="1164"/>
                </a:moveTo>
                <a:lnTo>
                  <a:pt x="1165" y="0"/>
                </a:lnTo>
                <a:lnTo>
                  <a:pt x="0" y="1164"/>
                </a:lnTo>
                <a:lnTo>
                  <a:pt x="2329" y="1164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5839920" y="5784480"/>
            <a:ext cx="21326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52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16200000">
            <a:off x="1219320" y="5120280"/>
            <a:ext cx="1490040" cy="1987920"/>
          </a:xfrm>
          <a:custGeom>
            <a:avLst/>
            <a:gdLst/>
            <a:ahLst/>
            <a:rect l="l" t="t" r="r" b="b"/>
            <a:pathLst>
              <a:path w="1789" h="2386">
                <a:moveTo>
                  <a:pt x="0" y="0"/>
                </a:moveTo>
                <a:lnTo>
                  <a:pt x="0" y="1194"/>
                </a:lnTo>
                <a:lnTo>
                  <a:pt x="1192" y="2386"/>
                </a:lnTo>
                <a:lnTo>
                  <a:pt x="1789" y="17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rot="16200000">
            <a:off x="0" y="5891400"/>
            <a:ext cx="967680" cy="968040"/>
          </a:xfrm>
          <a:custGeom>
            <a:avLst/>
            <a:gdLst/>
            <a:ahLst/>
            <a:rect l="l" t="t" r="r" b="b"/>
            <a:pathLst>
              <a:path w="1162" h="1162">
                <a:moveTo>
                  <a:pt x="0" y="0"/>
                </a:moveTo>
                <a:lnTo>
                  <a:pt x="0" y="1161"/>
                </a:lnTo>
                <a:lnTo>
                  <a:pt x="1161" y="1161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 rot="16200000">
            <a:off x="-484200" y="4386240"/>
            <a:ext cx="1940400" cy="970560"/>
          </a:xfrm>
          <a:custGeom>
            <a:avLst/>
            <a:gdLst/>
            <a:ahLst/>
            <a:rect l="l" t="t" r="r" b="b"/>
            <a:pathLst>
              <a:path w="2329" h="1165">
                <a:moveTo>
                  <a:pt x="2329" y="1164"/>
                </a:moveTo>
                <a:lnTo>
                  <a:pt x="1165" y="0"/>
                </a:lnTo>
                <a:lnTo>
                  <a:pt x="0" y="1164"/>
                </a:lnTo>
                <a:lnTo>
                  <a:pt x="2329" y="1164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952560" y="1938960"/>
            <a:ext cx="21326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52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52560" y="1938960"/>
            <a:ext cx="21326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52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 rot="10800000">
            <a:off x="15545880" y="7792560"/>
            <a:ext cx="1674720" cy="2233080"/>
          </a:xfrm>
          <a:custGeom>
            <a:avLst/>
            <a:gdLst/>
            <a:ahLst/>
            <a:rect l="l" t="t" r="r" b="b"/>
            <a:pathLst>
              <a:path w="1789" h="2386">
                <a:moveTo>
                  <a:pt x="0" y="0"/>
                </a:moveTo>
                <a:lnTo>
                  <a:pt x="0" y="1194"/>
                </a:lnTo>
                <a:lnTo>
                  <a:pt x="1192" y="2386"/>
                </a:lnTo>
                <a:lnTo>
                  <a:pt x="1789" y="17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 rot="10800000">
            <a:off x="14370840" y="3263760"/>
            <a:ext cx="1087200" cy="1087200"/>
          </a:xfrm>
          <a:custGeom>
            <a:avLst/>
            <a:gdLst/>
            <a:ahLst/>
            <a:rect l="l" t="t" r="r" b="b"/>
            <a:pathLst>
              <a:path w="1162" h="1162">
                <a:moveTo>
                  <a:pt x="0" y="0"/>
                </a:moveTo>
                <a:lnTo>
                  <a:pt x="0" y="1161"/>
                </a:lnTo>
                <a:lnTo>
                  <a:pt x="1161" y="1161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 rot="10800000">
            <a:off x="15413760" y="3271320"/>
            <a:ext cx="2180520" cy="1089720"/>
          </a:xfrm>
          <a:custGeom>
            <a:avLst/>
            <a:gdLst/>
            <a:ahLst/>
            <a:rect l="l" t="t" r="r" b="b"/>
            <a:pathLst>
              <a:path w="2329" h="1165">
                <a:moveTo>
                  <a:pt x="2329" y="1164"/>
                </a:moveTo>
                <a:lnTo>
                  <a:pt x="1165" y="0"/>
                </a:lnTo>
                <a:lnTo>
                  <a:pt x="0" y="1164"/>
                </a:lnTo>
                <a:lnTo>
                  <a:pt x="2329" y="1164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250240" y="148320"/>
            <a:ext cx="646056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Basic Details of the Team and Problem Statement</a:t>
            </a:r>
            <a:endParaRPr b="0" lang="en-I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23720" y="1575720"/>
            <a:ext cx="6044760" cy="49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   </a:t>
            </a:r>
            <a:br/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Problem Statement Title: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1930 HELPLINE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Team Name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CODECREAKER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Team Leader Name: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Rohit Bairwa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Institute Name: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Compucom institute of Technology &amp;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215360" y="720000"/>
            <a:ext cx="3895920" cy="107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64080" y="879120"/>
            <a:ext cx="553320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Idea/Approach Details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71640" y="2289240"/>
            <a:ext cx="6022800" cy="332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-&gt;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Create a particular webpage for get the status of recovery  for victim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-&gt;victim can get the process easily by using complain  number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-&gt;Victim see the process and updates and notification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-&gt;When the process is halted more time the victim can call and mail to the officer  and check the reason directly.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And also show the reason with the help of phases.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83240"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71640" y="6332400"/>
            <a:ext cx="52200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220;p2" descr=""/>
          <p:cNvPicPr/>
          <p:nvPr/>
        </p:nvPicPr>
        <p:blipFill>
          <a:blip r:embed="rId1"/>
          <a:stretch/>
        </p:blipFill>
        <p:spPr>
          <a:xfrm>
            <a:off x="7997040" y="144000"/>
            <a:ext cx="3450600" cy="345060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7378560" y="2118600"/>
            <a:ext cx="4687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7378560" y="3820680"/>
            <a:ext cx="4570920" cy="2757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Describe your Technology stack here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: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HTML,CSS,Javascript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Mysql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PHP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52560" y="1096200"/>
            <a:ext cx="577980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Idea/Approach Details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52560" y="2286000"/>
            <a:ext cx="48376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</a:pPr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Describe your Use Cases 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44560" y="2656800"/>
            <a:ext cx="4837680" cy="3679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Simply take a web page for get the status of recovery.                                               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                            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By using the data we can analysis the big dataset  without error and miss match       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Victim can easily check the progress of related to this                                               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That process can build believe between victim and cyber police helpline 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We make simple web pages by which user can easily check its current progress related with the crime.               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971640" y="6332400"/>
            <a:ext cx="52200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6095880" y="2286000"/>
            <a:ext cx="51426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</a:pPr>
            <a:r>
              <a:rPr b="0" lang="en-IN" sz="1800" spc="-1" strike="noStrike">
                <a:solidFill>
                  <a:srgbClr val="7ca655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Describe your Dependencies / Show stopper 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6248520" y="2656800"/>
            <a:ext cx="4837680" cy="35352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We are using a responsive webpage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We using Social media and create a cyber motivated video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We make a bond with victim and continuously become communication network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Always give positive feedback with progress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Always aware about fraud in cyber crime in college &amp; institute 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4080" y="879120"/>
            <a:ext cx="6616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"/>
                <a:ea typeface="Franklin Gothic"/>
              </a:rPr>
              <a:t>Team Member Details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64080" y="2062080"/>
            <a:ext cx="11144160" cy="47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N" sz="1200" spc="-1" strike="noStrike">
                <a:solidFill>
                  <a:srgbClr val="5d7c3f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Team Leader Name: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Rohit Bairwa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Branch (Btech):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Stream (CSE ):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Year (I,II,III): 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200" spc="-1" strike="noStrike">
                <a:solidFill>
                  <a:srgbClr val="5d7c3f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Team Member 1 Name: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Gaurav Kumar</a:t>
            </a:r>
            <a:r>
              <a:rPr b="1" lang="en-IN" sz="1200" spc="-1" strike="noStrike">
                <a:solidFill>
                  <a:srgbClr val="5d7c3f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 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Branch (Btech):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Stream ( CSE ):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Year (I,II,III): 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200" spc="-1" strike="noStrike">
                <a:solidFill>
                  <a:srgbClr val="5d7c3f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Team Member 2 Name: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Sahil Kumar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Branch (Btech):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Stream (CSE ):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Franklin"/>
                <a:ea typeface="Libre Franklin"/>
              </a:rPr>
              <a:t>Year (I,II,III): 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LibreOffice/5.3.3.2$Windows_x86 LibreOffice_project/3d9a8b4b4e538a85e0782bd6c2d430bafe583448</Application>
  <Words>553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  <dc:description/>
  <dc:language>en-IN</dc:language>
  <cp:lastModifiedBy/>
  <dcterms:modified xsi:type="dcterms:W3CDTF">2024-01-18T07:46:38Z</dcterms:modified>
  <cp:revision>6</cp:revision>
  <dc:subject/>
  <dc:title>Basic Details of the Team and Problem Statement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