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11C6-7220-D04A-8A47-28AB0C1A8289}" type="datetimeFigureOut">
              <a:rPr lang="en-US" smtClean="0"/>
              <a:t>15/08/18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AF514-F6AD-1A4C-9D89-81EDD001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11C6-7220-D04A-8A47-28AB0C1A8289}" type="datetimeFigureOut">
              <a:rPr lang="en-US" smtClean="0"/>
              <a:t>15/08/18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AF514-F6AD-1A4C-9D89-81EDD001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2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11C6-7220-D04A-8A47-28AB0C1A8289}" type="datetimeFigureOut">
              <a:rPr lang="en-US" smtClean="0"/>
              <a:t>15/08/18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AF514-F6AD-1A4C-9D89-81EDD001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6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11C6-7220-D04A-8A47-28AB0C1A8289}" type="datetimeFigureOut">
              <a:rPr lang="en-US" smtClean="0"/>
              <a:t>15/08/18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AF514-F6AD-1A4C-9D89-81EDD001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6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11C6-7220-D04A-8A47-28AB0C1A8289}" type="datetimeFigureOut">
              <a:rPr lang="en-US" smtClean="0"/>
              <a:t>15/08/18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AF514-F6AD-1A4C-9D89-81EDD001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7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11C6-7220-D04A-8A47-28AB0C1A8289}" type="datetimeFigureOut">
              <a:rPr lang="en-US" smtClean="0"/>
              <a:t>15/08/18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AF514-F6AD-1A4C-9D89-81EDD001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8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11C6-7220-D04A-8A47-28AB0C1A8289}" type="datetimeFigureOut">
              <a:rPr lang="en-US" smtClean="0"/>
              <a:t>15/08/18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AF514-F6AD-1A4C-9D89-81EDD001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6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11C6-7220-D04A-8A47-28AB0C1A8289}" type="datetimeFigureOut">
              <a:rPr lang="en-US" smtClean="0"/>
              <a:t>15/08/18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AF514-F6AD-1A4C-9D89-81EDD001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1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11C6-7220-D04A-8A47-28AB0C1A8289}" type="datetimeFigureOut">
              <a:rPr lang="en-US" smtClean="0"/>
              <a:t>15/08/18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AF514-F6AD-1A4C-9D89-81EDD001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5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11C6-7220-D04A-8A47-28AB0C1A8289}" type="datetimeFigureOut">
              <a:rPr lang="en-US" smtClean="0"/>
              <a:t>15/08/18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AF514-F6AD-1A4C-9D89-81EDD001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11C6-7220-D04A-8A47-28AB0C1A8289}" type="datetimeFigureOut">
              <a:rPr lang="en-US" smtClean="0"/>
              <a:t>15/08/18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AF514-F6AD-1A4C-9D89-81EDD001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9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1C6-7220-D04A-8A47-28AB0C1A8289}" type="datetimeFigureOut">
              <a:rPr lang="en-US" smtClean="0"/>
              <a:t>15/08/18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AF514-F6AD-1A4C-9D89-81EDD001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5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2102" y="79772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Redux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3728424" y="211642"/>
            <a:ext cx="1693258" cy="117216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60598" y="2702500"/>
            <a:ext cx="7391722" cy="26048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4839" y="5719432"/>
            <a:ext cx="113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 App</a:t>
            </a:r>
            <a:endParaRPr lang="en-US" dirty="0"/>
          </a:p>
        </p:txBody>
      </p:sp>
      <p:sp>
        <p:nvSpPr>
          <p:cNvPr id="8" name="Isosceles Triangle 7"/>
          <p:cNvSpPr/>
          <p:nvPr/>
        </p:nvSpPr>
        <p:spPr>
          <a:xfrm>
            <a:off x="2116572" y="3272304"/>
            <a:ext cx="1611852" cy="1025647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AddToDo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>
            <a:off x="3924839" y="3386265"/>
            <a:ext cx="1855032" cy="91168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VisibleList</a:t>
            </a:r>
            <a:endParaRPr lang="en-US" dirty="0"/>
          </a:p>
        </p:txBody>
      </p:sp>
      <p:sp>
        <p:nvSpPr>
          <p:cNvPr id="10" name="Isosceles Triangle 9"/>
          <p:cNvSpPr/>
          <p:nvPr/>
        </p:nvSpPr>
        <p:spPr>
          <a:xfrm>
            <a:off x="6512531" y="3386265"/>
            <a:ext cx="1465319" cy="765165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3512" y="4449110"/>
            <a:ext cx="1986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Components =&gt; Produce a web page</a:t>
            </a:r>
            <a:endParaRPr lang="en-US" dirty="0"/>
          </a:p>
        </p:txBody>
      </p:sp>
      <p:sp>
        <p:nvSpPr>
          <p:cNvPr id="14" name="Up-Down Arrow 13"/>
          <p:cNvSpPr/>
          <p:nvPr/>
        </p:nvSpPr>
        <p:spPr>
          <a:xfrm>
            <a:off x="4819273" y="1383810"/>
            <a:ext cx="244219" cy="131869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963201" y="1823373"/>
            <a:ext cx="16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React-</a:t>
            </a:r>
            <a:r>
              <a:rPr lang="en-US" dirty="0" err="1" smtClean="0"/>
              <a:t>Redux</a:t>
            </a:r>
            <a:r>
              <a:rPr lang="en-US" dirty="0" smtClean="0"/>
              <a:t> connect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75150" y="1383810"/>
            <a:ext cx="146532" cy="13186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79871" y="1823373"/>
            <a:ext cx="1449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Action OF TYPE</a:t>
            </a:r>
          </a:p>
          <a:p>
            <a:r>
              <a:rPr lang="en-US" dirty="0" smtClean="0"/>
              <a:t>dispatch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79871" y="341882"/>
            <a:ext cx="911754" cy="3093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	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017252" y="341882"/>
            <a:ext cx="1172255" cy="3093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</a:t>
            </a:r>
            <a:endParaRPr lang="en-US" dirty="0"/>
          </a:p>
        </p:txBody>
      </p:sp>
      <p:cxnSp>
        <p:nvCxnSpPr>
          <p:cNvPr id="22" name="Elbow Connector 21"/>
          <p:cNvCxnSpPr>
            <a:stCxn id="20" idx="2"/>
          </p:cNvCxnSpPr>
          <p:nvPr/>
        </p:nvCxnSpPr>
        <p:spPr>
          <a:xfrm rot="5400000">
            <a:off x="6254605" y="-181718"/>
            <a:ext cx="515853" cy="218169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291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24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Gunjan</dc:creator>
  <cp:lastModifiedBy>Gunjan</cp:lastModifiedBy>
  <cp:revision>2</cp:revision>
  <dcterms:created xsi:type="dcterms:W3CDTF">2018-08-15T06:15:27Z</dcterms:created>
  <dcterms:modified xsi:type="dcterms:W3CDTF">2018-08-15T07:07:47Z</dcterms:modified>
</cp:coreProperties>
</file>