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3613-103F-CF4C-A13B-F343CC98A9CE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1FF0-5535-E940-8753-BDC5DD1C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21391" y="569804"/>
            <a:ext cx="1888633" cy="667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Point </a:t>
            </a:r>
            <a:r>
              <a:rPr lang="en-US" dirty="0" err="1" smtClean="0"/>
              <a:t>index.js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68020" y="1237289"/>
            <a:ext cx="32564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5766" y="1872214"/>
            <a:ext cx="2181697" cy="553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Initilizes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7" idx="4"/>
          </p:cNvCxnSpPr>
          <p:nvPr/>
        </p:nvCxnSpPr>
        <p:spPr>
          <a:xfrm flipH="1">
            <a:off x="4021488" y="2425738"/>
            <a:ext cx="65127" cy="553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95766" y="2979262"/>
            <a:ext cx="2491041" cy="309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Component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95766" y="3288584"/>
            <a:ext cx="911754" cy="9930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4241287" y="3288584"/>
            <a:ext cx="1245520" cy="9930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047211" y="4281671"/>
            <a:ext cx="1416476" cy="6023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7463" y="3728147"/>
            <a:ext cx="11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872353" y="4281671"/>
            <a:ext cx="1888633" cy="7326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6" idx="1"/>
          </p:cNvCxnSpPr>
          <p:nvPr/>
        </p:nvCxnSpPr>
        <p:spPr>
          <a:xfrm flipV="1">
            <a:off x="3760986" y="4582854"/>
            <a:ext cx="1286225" cy="65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2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Gunjan</dc:creator>
  <cp:lastModifiedBy>Gunjan</cp:lastModifiedBy>
  <cp:revision>1</cp:revision>
  <dcterms:created xsi:type="dcterms:W3CDTF">2018-08-10T07:02:51Z</dcterms:created>
  <dcterms:modified xsi:type="dcterms:W3CDTF">2018-08-10T07:12:37Z</dcterms:modified>
</cp:coreProperties>
</file>