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CH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CH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Arial"/>
              </a:rPr>
              <a:t>Format des Titeltextes durch Klicken bearbeiten</a:t>
            </a:r>
            <a:endParaRPr b="0" lang="de-CH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3200" spc="-1" strike="noStrike">
                <a:latin typeface="Arial"/>
              </a:rPr>
              <a:t>Format des Gliederungstextes durch Klicken bearbeiten</a:t>
            </a:r>
            <a:endParaRPr b="0" lang="de-CH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800" spc="-1" strike="noStrike">
                <a:latin typeface="Arial"/>
              </a:rPr>
              <a:t>Zweite Gliederungsebene</a:t>
            </a:r>
            <a:endParaRPr b="0" lang="de-CH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400" spc="-1" strike="noStrike">
                <a:latin typeface="Arial"/>
              </a:rPr>
              <a:t>Dritte Gliederungsebene</a:t>
            </a:r>
            <a:endParaRPr b="0" lang="de-CH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CH" sz="2000" spc="-1" strike="noStrike">
                <a:latin typeface="Arial"/>
              </a:rPr>
              <a:t>Vierte Gliederungsebene</a:t>
            </a:r>
            <a:endParaRPr b="0" lang="de-CH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Fünfte Gliederungsebene</a:t>
            </a:r>
            <a:endParaRPr b="0" lang="de-CH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Sechste Gliederungsebene</a:t>
            </a:r>
            <a:endParaRPr b="0" lang="de-CH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CH" sz="2000" spc="-1" strike="noStrike">
                <a:latin typeface="Arial"/>
              </a:rPr>
              <a:t>Siebte Gliederungsebene</a:t>
            </a:r>
            <a:endParaRPr b="0" lang="de-CH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CH" sz="1400" spc="-1" strike="noStrike">
                <a:latin typeface="Times New Roman"/>
              </a:rPr>
              <a:t>&lt;Datum/Uhrzeit&gt;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CH" sz="1400" spc="-1" strike="noStrike">
                <a:latin typeface="Times New Roman"/>
              </a:rPr>
              <a:t>&lt;Fußzeile&gt;</a:t>
            </a:r>
            <a:endParaRPr b="0" lang="de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47463A-D810-4E67-9D51-E428E104BC8B}" type="slidenum">
              <a:rPr b="0" lang="de-CH" sz="1400" spc="-1" strike="noStrike">
                <a:latin typeface="Times New Roman"/>
              </a:rPr>
              <a:t>&lt;Foliennummer&gt;</a:t>
            </a:fld>
            <a:endParaRPr b="0" lang="de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36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CH" sz="4400" spc="-1" strike="noStrike">
                <a:latin typeface="KSD-Avenir"/>
                <a:ea typeface="Noto Sans CJK SC"/>
              </a:rPr>
              <a:t>Informatik-Abschlussprojekt, 2022 </a:t>
            </a:r>
            <a:endParaRPr b="0" lang="de-CH" sz="4400" spc="-1" strike="noStrike">
              <a:latin typeface="KSD-Avenir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6000" y="1656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CH" sz="3200" spc="-1" strike="noStrike">
                <a:latin typeface="KSD-Avenir"/>
              </a:rPr>
              <a:t>…</a:t>
            </a:r>
            <a:r>
              <a:rPr b="0" lang="de-CH" sz="3200" spc="-1" strike="noStrike">
                <a:latin typeface="KSD-Avenir"/>
              </a:rPr>
              <a:t>.</a:t>
            </a:r>
            <a:endParaRPr b="0" lang="de-CH" sz="3200" spc="-1" strike="noStrike">
              <a:latin typeface="KSD-Avenir"/>
            </a:endParaRPr>
          </a:p>
          <a:p>
            <a:pPr algn="ctr"/>
            <a:endParaRPr b="0" lang="de-CH" sz="3200" spc="-1" strike="noStrike">
              <a:latin typeface="KSD-Avenir"/>
            </a:endParaRPr>
          </a:p>
          <a:p>
            <a:pPr algn="ctr"/>
            <a:r>
              <a:rPr b="0" lang="de-CH" sz="3200" spc="-1" strike="noStrike">
                <a:latin typeface="KSD-Avenir"/>
              </a:rPr>
              <a:t>von</a:t>
            </a:r>
            <a:endParaRPr b="0" lang="de-CH" sz="3200" spc="-1" strike="noStrike">
              <a:latin typeface="KSD-Avenir"/>
            </a:endParaRPr>
          </a:p>
          <a:p>
            <a:pPr algn="ctr"/>
            <a:endParaRPr b="0" lang="de-CH" sz="3200" spc="-1" strike="noStrike">
              <a:latin typeface="KSD-Avenir"/>
            </a:endParaRPr>
          </a:p>
          <a:p>
            <a:pPr algn="ctr"/>
            <a:r>
              <a:rPr b="0" lang="de-CH" sz="3200" spc="-1" strike="noStrike">
                <a:latin typeface="KSD-Avenir"/>
              </a:rPr>
              <a:t>...</a:t>
            </a:r>
            <a:endParaRPr b="0" lang="de-CH" sz="3200" spc="-1" strike="noStrike">
              <a:latin typeface="KSD-Avenir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316320" y="1172520"/>
            <a:ext cx="3447360" cy="5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2022-06-19T22:45:05Z</dcterms:created>
  <dc:creator>M </dc:creator>
  <dc:description/>
  <dc:language>de-CH</dc:language>
  <cp:lastModifiedBy>M </cp:lastModifiedBy>
  <dcterms:modified xsi:type="dcterms:W3CDTF">2022-06-19T22:49:33Z</dcterms:modified>
  <cp:revision>1</cp:revision>
  <dc:subject/>
  <dc:title/>
</cp:coreProperties>
</file>