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11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4" r:id="rId45"/>
    <p:sldId id="288" r:id="rId46"/>
    <p:sldId id="287" r:id="rId47"/>
    <p:sldId id="291" r:id="rId48"/>
    <p:sldId id="290" r:id="rId49"/>
    <p:sldId id="292" r:id="rId50"/>
    <p:sldId id="293" r:id="rId51"/>
    <p:sldId id="294" r:id="rId52"/>
    <p:sldId id="29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74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83734"/>
              </p:ext>
            </p:extLst>
          </p:nvPr>
        </p:nvGraphicFramePr>
        <p:xfrm>
          <a:off x="395536" y="1412776"/>
          <a:ext cx="8136904" cy="4627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만병통치약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cureall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555776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3873089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4" y="4858519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scar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Tar-21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smtClean="0"/>
              <a:t>vector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ump9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톰슨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스콜피</a:t>
            </a:r>
            <a:r>
              <a:rPr lang="ko-KR" altLang="en-US" sz="2400" dirty="0" err="1"/>
              <a:t>온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49" y="1772816"/>
            <a:ext cx="1620788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21" y="2858507"/>
            <a:ext cx="2447553" cy="86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43" y="3720799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/>
          <p:cNvCxnSpPr/>
          <p:nvPr/>
        </p:nvCxnSpPr>
        <p:spPr>
          <a:xfrm flipV="1">
            <a:off x="539552" y="1845618"/>
            <a:ext cx="3507085" cy="1001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043608" y="1845618"/>
            <a:ext cx="3096344" cy="79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4800" y="3140968"/>
            <a:ext cx="556334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2160" y="299695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어디서 </a:t>
            </a:r>
            <a:r>
              <a:rPr lang="ko-KR" altLang="en-US" dirty="0" err="1" smtClean="0"/>
              <a:t>본거같은데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M249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Lwmmg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8" y="1124744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SVD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AWM(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64718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491" y="3717032"/>
            <a:ext cx="2641476" cy="228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47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Saiga-12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KSG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SuperShorty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42" y="2159130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59" y="4901183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1871</Words>
  <Application>Microsoft Office PowerPoint</Application>
  <PresentationFormat>화면 슬라이드 쇼(4:3)</PresentationFormat>
  <Paragraphs>486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147</cp:revision>
  <dcterms:created xsi:type="dcterms:W3CDTF">2017-08-14T14:30:50Z</dcterms:created>
  <dcterms:modified xsi:type="dcterms:W3CDTF">2017-11-05T15:53:43Z</dcterms:modified>
</cp:coreProperties>
</file>