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63" r:id="rId13"/>
    <p:sldId id="281" r:id="rId14"/>
    <p:sldId id="264" r:id="rId15"/>
    <p:sldId id="272" r:id="rId16"/>
    <p:sldId id="273" r:id="rId17"/>
    <p:sldId id="275" r:id="rId18"/>
    <p:sldId id="279" r:id="rId19"/>
    <p:sldId id="276" r:id="rId20"/>
    <p:sldId id="278" r:id="rId21"/>
    <p:sldId id="280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748244"/>
              </p:ext>
            </p:extLst>
          </p:nvPr>
        </p:nvGraphicFramePr>
        <p:xfrm>
          <a:off x="395536" y="1412776"/>
          <a:ext cx="8136904" cy="4333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881581"/>
              </p:ext>
            </p:extLst>
          </p:nvPr>
        </p:nvGraphicFramePr>
        <p:xfrm>
          <a:off x="395536" y="1412776"/>
          <a:ext cx="8136904" cy="4612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779484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smtClean="0"/>
                        <a:t>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660</Words>
  <Application>Microsoft Office PowerPoint</Application>
  <PresentationFormat>화면 슬라이드 쇼(4:3)</PresentationFormat>
  <Paragraphs>177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기타의견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Registered User</cp:lastModifiedBy>
  <cp:revision>64</cp:revision>
  <dcterms:created xsi:type="dcterms:W3CDTF">2017-08-14T14:30:50Z</dcterms:created>
  <dcterms:modified xsi:type="dcterms:W3CDTF">2017-10-13T07:06:46Z</dcterms:modified>
</cp:coreProperties>
</file>