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03" r:id="rId36"/>
    <p:sldId id="311" r:id="rId37"/>
    <p:sldId id="312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284" r:id="rId46"/>
    <p:sldId id="288" r:id="rId47"/>
    <p:sldId id="287" r:id="rId48"/>
    <p:sldId id="291" r:id="rId49"/>
    <p:sldId id="290" r:id="rId50"/>
    <p:sldId id="292" r:id="rId51"/>
    <p:sldId id="293" r:id="rId52"/>
    <p:sldId id="294" r:id="rId53"/>
    <p:sldId id="297" r:id="rId54"/>
    <p:sldId id="314" r:id="rId5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1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Relationship Id="rId9" Type="http://schemas.openxmlformats.org/officeDocument/2006/relationships/image" Target="../media/image30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jpe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7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83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320988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</a:t>
            </a:r>
            <a:r>
              <a:rPr lang="ko-KR" altLang="en-US" b="1" dirty="0" smtClean="0"/>
              <a:t> 닭이나 거위나 오리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알을 땅에 놓음 적이 밟으면 폭발 하거나 오래 지나면 닭으로 부화해서 </a:t>
            </a:r>
            <a:r>
              <a:rPr lang="ko-KR" altLang="en-US" b="1" dirty="0" err="1" smtClean="0"/>
              <a:t>유도미사일됨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</a:t>
            </a:r>
            <a:r>
              <a:rPr lang="ko-KR" altLang="en-US" b="1" smtClean="0"/>
              <a:t>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0527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869160"/>
            <a:ext cx="2952328" cy="18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이</a:t>
            </a:r>
            <a:r>
              <a:rPr lang="ko-KR" altLang="en-US" sz="2400" dirty="0" err="1" smtClean="0"/>
              <a:t>글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데져트</a:t>
            </a:r>
            <a:r>
              <a:rPr lang="en-US" altLang="ko" sz="2400" dirty="0"/>
              <a:t>v(</a:t>
            </a:r>
            <a:r>
              <a:rPr lang="ko-KR" altLang="en-US" sz="2400" dirty="0"/>
              <a:t>독수리 날라감 관통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활</a:t>
            </a:r>
            <a:r>
              <a:rPr lang="en-US" altLang="ko" sz="2400" dirty="0"/>
              <a:t>(</a:t>
            </a:r>
            <a:r>
              <a:rPr lang="ko-KR" altLang="en-US" sz="2400" dirty="0" err="1"/>
              <a:t>드래곤나감</a:t>
            </a:r>
            <a:r>
              <a:rPr lang="en-US" altLang="ko" sz="2400" dirty="0"/>
              <a:t>)-</a:t>
            </a:r>
            <a:r>
              <a:rPr lang="ko-KR" altLang="en-US" sz="2400" dirty="0" err="1" smtClean="0"/>
              <a:t>한조</a:t>
            </a:r>
            <a:endParaRPr lang="en-US" altLang="ko" sz="2400" dirty="0" smtClean="0"/>
          </a:p>
          <a:p>
            <a:r>
              <a:rPr lang="ko-KR" altLang="en-US" sz="2400" dirty="0" err="1" smtClean="0"/>
              <a:t>자동샷건</a:t>
            </a:r>
            <a:r>
              <a:rPr lang="en-US" altLang="ko" sz="2400" dirty="0" smtClean="0"/>
              <a:t>, </a:t>
            </a:r>
          </a:p>
          <a:p>
            <a:r>
              <a:rPr lang="ko-KR" altLang="en-US" sz="2400" dirty="0" err="1" smtClean="0"/>
              <a:t>프레데터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오른쪽 어깨 미사일</a:t>
            </a:r>
            <a:r>
              <a:rPr lang="en-US" altLang="ko" sz="2400" dirty="0"/>
              <a:t>(</a:t>
            </a:r>
            <a:r>
              <a:rPr lang="ko-KR" altLang="en-US" sz="2400" dirty="0"/>
              <a:t>어깨 바주카 종류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smtClean="0"/>
              <a:t>포커 </a:t>
            </a:r>
            <a:r>
              <a:rPr lang="ko-KR" altLang="en-US" sz="2400" dirty="0"/>
              <a:t>카드케이스</a:t>
            </a:r>
            <a:r>
              <a:rPr lang="en-US" altLang="ko" sz="2400" dirty="0"/>
              <a:t>(</a:t>
            </a:r>
            <a:r>
              <a:rPr lang="ko-KR" altLang="en-US" sz="2400" dirty="0"/>
              <a:t>카드날림 카드 기호에 따라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다름 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가오갤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욘두</a:t>
            </a:r>
            <a:r>
              <a:rPr lang="en-US" altLang="ko" sz="2400" dirty="0"/>
              <a:t>(</a:t>
            </a:r>
            <a:r>
              <a:rPr lang="ko-KR" altLang="en-US" sz="2400" dirty="0"/>
              <a:t>관통화살</a:t>
            </a:r>
            <a:r>
              <a:rPr lang="en-US" altLang="ko" sz="2400" dirty="0"/>
              <a:t>-</a:t>
            </a:r>
            <a:r>
              <a:rPr lang="ko-KR" altLang="en-US" sz="2400" dirty="0"/>
              <a:t>디테일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손가락총</a:t>
            </a:r>
            <a:r>
              <a:rPr lang="en-US" altLang="ko" sz="2400" dirty="0"/>
              <a:t>(</a:t>
            </a:r>
            <a:r>
              <a:rPr lang="ko-KR" altLang="en-US" sz="2400" dirty="0"/>
              <a:t>캐릭터소리</a:t>
            </a:r>
            <a:r>
              <a:rPr lang="en-US" altLang="ko" sz="2400" dirty="0"/>
              <a:t>, </a:t>
            </a:r>
            <a:r>
              <a:rPr lang="ko-KR" altLang="en-US" sz="2400" dirty="0"/>
              <a:t>인공사운드</a:t>
            </a:r>
            <a:r>
              <a:rPr lang="en-US" altLang="ko" sz="2400" dirty="0"/>
              <a:t>, </a:t>
            </a:r>
            <a:r>
              <a:rPr lang="ko-KR" altLang="en-US" sz="2400" dirty="0"/>
              <a:t>투명 하얀색 공기총알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둠 </a:t>
            </a:r>
            <a:r>
              <a:rPr lang="en-US" altLang="ko" sz="2400" dirty="0"/>
              <a:t>BFG(</a:t>
            </a:r>
            <a:r>
              <a:rPr lang="ko-KR" altLang="en-US" sz="2400" dirty="0"/>
              <a:t>총알을 날리면 흡수해서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번개 </a:t>
            </a:r>
            <a:r>
              <a:rPr lang="ko-KR" altLang="en-US" sz="2400" dirty="0" err="1" smtClean="0"/>
              <a:t>스프라이트</a:t>
            </a:r>
            <a:r>
              <a:rPr lang="en-US" altLang="ko" sz="2400" dirty="0"/>
              <a:t>,</a:t>
            </a:r>
            <a:r>
              <a:rPr lang="ko-KR" altLang="en-US" sz="2400" dirty="0"/>
              <a:t>동그라미 </a:t>
            </a:r>
            <a:r>
              <a:rPr lang="ko-KR" altLang="en-US" sz="2400" dirty="0" smtClean="0"/>
              <a:t>총알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뿅망치</a:t>
            </a:r>
            <a:r>
              <a:rPr lang="en-US" altLang="ko" sz="2400" dirty="0"/>
              <a:t>(</a:t>
            </a:r>
            <a:r>
              <a:rPr lang="ko-KR" altLang="en-US" sz="2400" dirty="0"/>
              <a:t>지진 일어나고 랜덤 적들한테 바위 날아옴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바람으로 적들 밀어냄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선풍기총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/>
              <a:t>(</a:t>
            </a:r>
            <a:r>
              <a:rPr lang="ko-KR" altLang="en-US" sz="2400" dirty="0"/>
              <a:t>적들 총 튕겨내는데 공으로 변환시킴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err="1" smtClean="0"/>
              <a:t>룰렛머신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아이템</a:t>
            </a:r>
            <a:r>
              <a:rPr lang="en-US" altLang="ko-KR" sz="2400" dirty="0" smtClean="0"/>
              <a:t>?)</a:t>
            </a:r>
            <a:endParaRPr lang="en-US" altLang="ko" sz="2400" dirty="0" smtClean="0"/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다이너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마이트</a:t>
            </a:r>
            <a:r>
              <a:rPr lang="ko-KR" altLang="en-US" sz="2400" dirty="0" smtClean="0"/>
              <a:t> 발사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/>
              <a:t>기차 </a:t>
            </a:r>
            <a:r>
              <a:rPr lang="ko-KR" altLang="en-US" sz="2400" dirty="0" smtClean="0"/>
              <a:t>굴뚝</a:t>
            </a:r>
            <a:r>
              <a:rPr lang="en-US" altLang="ko" sz="2400" dirty="0" smtClean="0"/>
              <a:t>( </a:t>
            </a:r>
            <a:r>
              <a:rPr lang="ko-KR" altLang="en-US" sz="2400" dirty="0"/>
              <a:t>기차 </a:t>
            </a:r>
            <a:r>
              <a:rPr lang="ko-KR" altLang="en-US" sz="2400" dirty="0" smtClean="0"/>
              <a:t>경적 소리 나면서 검은색 총알 발사 꾹 눌러서 발사</a:t>
            </a:r>
            <a:r>
              <a:rPr lang="en-US" altLang="ko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러버덕총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러버덕</a:t>
            </a:r>
            <a:r>
              <a:rPr lang="ko-KR" altLang="en-US" sz="2400" dirty="0" smtClean="0"/>
              <a:t> 오리가 발사됨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날아가면서 점점 오리가 커짐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폭발무기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/>
              <a:t>고스트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버스터즈</a:t>
            </a:r>
            <a:r>
              <a:rPr lang="ko-KR" altLang="en-US" sz="2400" dirty="0"/>
              <a:t> 청소기</a:t>
            </a:r>
            <a:r>
              <a:rPr lang="en-US" altLang="ko" sz="2400" dirty="0" smtClean="0"/>
              <a:t>(</a:t>
            </a:r>
            <a:r>
              <a:rPr lang="ko-KR" altLang="en-US" sz="2400" dirty="0" err="1" smtClean="0"/>
              <a:t>꾹눌러서</a:t>
            </a:r>
            <a:r>
              <a:rPr lang="ko-KR" altLang="en-US" sz="2400" dirty="0" smtClean="0"/>
              <a:t> 총알을 흡수하고 떼면 흡수한 개수만큼 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올라간 총알 하나를 발사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폭발석궁</a:t>
            </a:r>
            <a:endParaRPr lang="en-US" altLang="ko-KR" sz="2400" dirty="0" smtClean="0"/>
          </a:p>
          <a:p>
            <a:r>
              <a:rPr lang="ko-KR" altLang="en-US" sz="2400" dirty="0" smtClean="0"/>
              <a:t>그냥 일반석궁</a:t>
            </a:r>
            <a:endParaRPr lang="en-US" altLang="ko-KR" sz="2400" dirty="0" smtClean="0"/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포물선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화승총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같은 개념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한발 한발 타이밍이 길음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약한 폭발무기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얼음총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맞추면 일시적으로 얼려서 </a:t>
            </a:r>
            <a:r>
              <a:rPr lang="ko-KR" altLang="en-US" sz="2400" dirty="0" err="1" smtClean="0"/>
              <a:t>멈추게함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세상에서 제일 </a:t>
            </a:r>
            <a:r>
              <a:rPr lang="ko-KR" altLang="en-US" sz="2400" dirty="0" err="1" smtClean="0"/>
              <a:t>작은총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콜리브리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총알수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발이고 반동도 없고 일반권총보다 연사속도도 빠르지만 </a:t>
            </a:r>
            <a:r>
              <a:rPr lang="ko-KR" altLang="en-US" sz="2400" dirty="0" err="1" smtClean="0"/>
              <a:t>데미지가</a:t>
            </a:r>
            <a:r>
              <a:rPr lang="ko-KR" altLang="en-US" sz="2400" dirty="0" smtClean="0"/>
              <a:t> 정말 콩알 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일반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smtClean="0"/>
              <a:t>관통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광역 </a:t>
            </a:r>
            <a:r>
              <a:rPr lang="ko-KR" altLang="en-US" sz="2400" dirty="0" err="1" smtClean="0"/>
              <a:t>데미지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r>
              <a:rPr lang="ko-KR" altLang="en-US" sz="2400" dirty="0" err="1" smtClean="0"/>
              <a:t>도너츠총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도너츠모양</a:t>
            </a:r>
            <a:r>
              <a:rPr lang="ko-KR" altLang="en-US" sz="2400" dirty="0" smtClean="0"/>
              <a:t> 탄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테니스공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발사총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기린목</a:t>
            </a:r>
            <a:r>
              <a:rPr lang="ko-KR" altLang="en-US" sz="2400" dirty="0" smtClean="0"/>
              <a:t> 근접무기</a:t>
            </a:r>
            <a:endParaRPr lang="en-US" altLang="ko-KR" sz="2400" dirty="0" smtClean="0"/>
          </a:p>
          <a:p>
            <a:r>
              <a:rPr lang="ko-KR" altLang="en-US" sz="2400" smtClean="0"/>
              <a:t>알 발사하는 거위</a:t>
            </a:r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82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ko-KR" altLang="en-US" b="1" dirty="0" err="1" smtClean="0"/>
              <a:t>실드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스테이지 </a:t>
            </a:r>
            <a:r>
              <a:rPr lang="ko-KR" altLang="en-US" b="1" dirty="0" err="1" smtClean="0"/>
              <a:t>들어갔을때만</a:t>
            </a:r>
            <a:r>
              <a:rPr lang="ko-KR" altLang="en-US" b="1" dirty="0" smtClean="0"/>
              <a:t> 효과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투명망토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피격시</a:t>
            </a:r>
            <a:r>
              <a:rPr lang="ko-KR" altLang="en-US" b="1" dirty="0" smtClean="0"/>
              <a:t> 무적시간 증가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/>
              <a:t>흡혈의낫</a:t>
            </a:r>
            <a:r>
              <a:rPr lang="ko-KR" altLang="en-US" b="1" dirty="0"/>
              <a:t> </a:t>
            </a:r>
            <a:r>
              <a:rPr lang="en-US" altLang="ko-KR" b="1" dirty="0"/>
              <a:t>(500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</a:t>
            </a:r>
            <a:r>
              <a:rPr lang="en-US" altLang="ko-KR" b="1" dirty="0"/>
              <a:t>)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2" y="47251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/>
              <a:t>선택조건</a:t>
            </a:r>
            <a:r>
              <a:rPr lang="en-US" altLang="ko-KR" dirty="0"/>
              <a:t>: </a:t>
            </a:r>
            <a:r>
              <a:rPr lang="ko-KR" altLang="en-US" dirty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나타남 </a:t>
            </a:r>
            <a:r>
              <a:rPr lang="en-US" altLang="ko-KR" dirty="0"/>
              <a:t>3</a:t>
            </a:r>
            <a:r>
              <a:rPr lang="ko-KR" altLang="en-US" dirty="0"/>
              <a:t>번째로 만났을 때까지 꾸준히 말 걸면  </a:t>
            </a:r>
            <a:r>
              <a:rPr lang="ko-KR" altLang="en-US" dirty="0" err="1"/>
              <a:t>언락</a:t>
            </a:r>
            <a:r>
              <a:rPr lang="ko-KR" altLang="en-US" dirty="0"/>
              <a:t> 됨 </a:t>
            </a:r>
            <a:r>
              <a:rPr lang="ko-KR" altLang="en-US" dirty="0" err="1"/>
              <a:t>ㅇ</a:t>
            </a:r>
            <a:endParaRPr lang="en-US" altLang="ko-KR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/>
              <a:t>. </a:t>
            </a:r>
            <a:endParaRPr lang="ko" altLang="en-US" sz="1800" dirty="0"/>
          </a:p>
          <a:p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</a:t>
            </a:r>
            <a:r>
              <a:rPr lang="ko-KR" altLang="en-US" sz="1800"/>
              <a:t>연구소 </a:t>
            </a:r>
            <a:r>
              <a:rPr lang="ko-KR" altLang="en-US" sz="180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/>
              <a:t>.</a:t>
            </a:r>
            <a:endParaRPr lang="ko" altLang="en-US" sz="1800" dirty="0"/>
          </a:p>
          <a:p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2158</Words>
  <Application>Microsoft Office PowerPoint</Application>
  <PresentationFormat>화면 슬라이드 쇼(4:3)</PresentationFormat>
  <Paragraphs>533</Paragraphs>
  <Slides>54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5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  <vt:lpstr>불편한점</vt:lpstr>
      <vt:lpstr>스토리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169</cp:revision>
  <dcterms:created xsi:type="dcterms:W3CDTF">2017-08-14T14:30:50Z</dcterms:created>
  <dcterms:modified xsi:type="dcterms:W3CDTF">2017-11-09T12:57:38Z</dcterms:modified>
</cp:coreProperties>
</file>