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%3A%2F%2Fnamu.mirror.wiki%2Fw%2FNTW-20&amp;psig=AOvVaw13AVzFr0RV_PGIIUw_T7AN&amp;ust=1510058453310730" TargetMode="Externa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492896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1876</Words>
  <Application>Microsoft Office PowerPoint</Application>
  <PresentationFormat>화면 슬라이드 쇼(4:3)</PresentationFormat>
  <Paragraphs>483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154</cp:revision>
  <dcterms:created xsi:type="dcterms:W3CDTF">2017-08-14T14:30:50Z</dcterms:created>
  <dcterms:modified xsi:type="dcterms:W3CDTF">2017-11-06T14:59:48Z</dcterms:modified>
</cp:coreProperties>
</file>