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84" r:id="rId47"/>
    <p:sldId id="288" r:id="rId48"/>
    <p:sldId id="287" r:id="rId49"/>
    <p:sldId id="291" r:id="rId50"/>
    <p:sldId id="290" r:id="rId51"/>
    <p:sldId id="292" r:id="rId52"/>
    <p:sldId id="293" r:id="rId53"/>
    <p:sldId id="294" r:id="rId54"/>
    <p:sldId id="297" r:id="rId55"/>
    <p:sldId id="314" r:id="rId56"/>
    <p:sldId id="315" r:id="rId57"/>
    <p:sldId id="317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jpe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01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dirty="0" smtClean="0"/>
              <a:t>x </a:t>
            </a:r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 </a:t>
            </a:r>
            <a:r>
              <a:rPr lang="ko-KR" altLang="en-US" sz="2400" dirty="0" err="1" smtClean="0"/>
              <a:t>가까운애들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한마리씩</a:t>
            </a:r>
            <a:r>
              <a:rPr lang="ko-KR" altLang="en-US" sz="2400" dirty="0" smtClean="0"/>
              <a:t> 따라가면서 맞추게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빨간줄트레일</a:t>
            </a:r>
            <a:r>
              <a:rPr lang="en-US" altLang="ko-KR" sz="2400" dirty="0" smtClean="0"/>
              <a:t>)</a:t>
            </a:r>
            <a:endParaRPr lang="en-US" altLang="ko" sz="2400" dirty="0" smtClean="0"/>
          </a:p>
          <a:p>
            <a:endParaRPr lang="en-US" altLang="ko" sz="2400" dirty="0" smtClean="0"/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 smtClean="0"/>
              <a:t>(</a:t>
            </a:r>
            <a:r>
              <a:rPr lang="ko-KR" altLang="en-US" sz="2400" dirty="0" smtClean="0"/>
              <a:t>사람목소</a:t>
            </a:r>
            <a:r>
              <a:rPr lang="ko-KR" altLang="en-US" sz="2400" dirty="0"/>
              <a:t>리</a:t>
            </a:r>
            <a:r>
              <a:rPr lang="en-US" altLang="ko" sz="2400" dirty="0"/>
              <a:t>) (</a:t>
            </a:r>
            <a:r>
              <a:rPr lang="ko-KR" altLang="en-US" sz="2400" dirty="0"/>
              <a:t>히트스캔</a:t>
            </a:r>
            <a:r>
              <a:rPr lang="en-US" altLang="ko-KR" sz="2400" dirty="0"/>
              <a:t>)</a:t>
            </a:r>
            <a:endParaRPr lang="en-US" altLang="ko" sz="2400" dirty="0"/>
          </a:p>
          <a:p>
            <a:endParaRPr lang="en-US" altLang="ko" sz="2400" dirty="0" smtClean="0"/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Idle, fire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idle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fire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Idle, fire</a:t>
            </a:r>
            <a:endParaRPr lang="en-US" altLang="ko-KR" sz="1200" dirty="0" smtClean="0"/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tennis shooter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2525</Words>
  <Application>Microsoft Office PowerPoint</Application>
  <PresentationFormat>화면 슬라이드 쇼(4:3)</PresentationFormat>
  <Paragraphs>623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226</cp:revision>
  <dcterms:created xsi:type="dcterms:W3CDTF">2017-08-14T14:30:50Z</dcterms:created>
  <dcterms:modified xsi:type="dcterms:W3CDTF">2017-11-14T19:51:55Z</dcterms:modified>
</cp:coreProperties>
</file>