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3873089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ump9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톰슨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49" y="1772816"/>
            <a:ext cx="1620788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21" y="2858507"/>
            <a:ext cx="2447553" cy="86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43" y="3720799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539552" y="1845618"/>
            <a:ext cx="3507085" cy="100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43608" y="1845618"/>
            <a:ext cx="3096344" cy="79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4800" y="3140968"/>
            <a:ext cx="55633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2160" y="299695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어디서 </a:t>
            </a:r>
            <a:r>
              <a:rPr lang="ko-KR" altLang="en-US" dirty="0" err="1" smtClean="0"/>
              <a:t>본거같은데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AWM(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64718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91" y="3717032"/>
            <a:ext cx="2641476" cy="228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42" y="2159130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1877</Words>
  <Application>Microsoft Office PowerPoint</Application>
  <PresentationFormat>화면 슬라이드 쇼(4:3)</PresentationFormat>
  <Paragraphs>487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149</cp:revision>
  <dcterms:created xsi:type="dcterms:W3CDTF">2017-08-14T14:30:50Z</dcterms:created>
  <dcterms:modified xsi:type="dcterms:W3CDTF">2017-11-05T20:42:00Z</dcterms:modified>
</cp:coreProperties>
</file>