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4221088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</a:t>
            </a:r>
            <a:r>
              <a:rPr lang="ko-KR" altLang="en-US" dirty="0" smtClean="0"/>
              <a:t>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56</Words>
  <Application>Microsoft Office PowerPoint</Application>
  <PresentationFormat>화면 슬라이드 쇼(4:3)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7</cp:revision>
  <dcterms:created xsi:type="dcterms:W3CDTF">2017-08-14T14:30:50Z</dcterms:created>
  <dcterms:modified xsi:type="dcterms:W3CDTF">2017-08-14T15:37:56Z</dcterms:modified>
</cp:coreProperties>
</file>