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7" r:id="rId10"/>
    <p:sldId id="268" r:id="rId11"/>
    <p:sldId id="269" r:id="rId12"/>
    <p:sldId id="296" r:id="rId13"/>
    <p:sldId id="263" r:id="rId14"/>
    <p:sldId id="281" r:id="rId15"/>
    <p:sldId id="282" r:id="rId16"/>
    <p:sldId id="264" r:id="rId17"/>
    <p:sldId id="272" r:id="rId18"/>
    <p:sldId id="273" r:id="rId19"/>
    <p:sldId id="275" r:id="rId20"/>
    <p:sldId id="279" r:id="rId21"/>
    <p:sldId id="276" r:id="rId22"/>
    <p:sldId id="278" r:id="rId23"/>
    <p:sldId id="280" r:id="rId24"/>
    <p:sldId id="289" r:id="rId25"/>
    <p:sldId id="283" r:id="rId26"/>
    <p:sldId id="285" r:id="rId27"/>
    <p:sldId id="286" r:id="rId28"/>
    <p:sldId id="295" r:id="rId29"/>
    <p:sldId id="313" r:id="rId30"/>
    <p:sldId id="298" r:id="rId31"/>
    <p:sldId id="299" r:id="rId32"/>
    <p:sldId id="300" r:id="rId33"/>
    <p:sldId id="301" r:id="rId34"/>
    <p:sldId id="302" r:id="rId35"/>
    <p:sldId id="311" r:id="rId36"/>
    <p:sldId id="312" r:id="rId37"/>
    <p:sldId id="316" r:id="rId38"/>
    <p:sldId id="318" r:id="rId39"/>
    <p:sldId id="320" r:id="rId40"/>
    <p:sldId id="321" r:id="rId41"/>
    <p:sldId id="322" r:id="rId42"/>
    <p:sldId id="304" r:id="rId43"/>
    <p:sldId id="305" r:id="rId44"/>
    <p:sldId id="306" r:id="rId45"/>
    <p:sldId id="307" r:id="rId46"/>
    <p:sldId id="308" r:id="rId47"/>
    <p:sldId id="309" r:id="rId48"/>
    <p:sldId id="310" r:id="rId49"/>
    <p:sldId id="284" r:id="rId50"/>
    <p:sldId id="288" r:id="rId51"/>
    <p:sldId id="287" r:id="rId52"/>
    <p:sldId id="291" r:id="rId53"/>
    <p:sldId id="290" r:id="rId54"/>
    <p:sldId id="292" r:id="rId55"/>
    <p:sldId id="293" r:id="rId56"/>
    <p:sldId id="294" r:id="rId57"/>
    <p:sldId id="297" r:id="rId58"/>
    <p:sldId id="314" r:id="rId59"/>
    <p:sldId id="315" r:id="rId60"/>
    <p:sldId id="317" r:id="rId61"/>
    <p:sldId id="319" r:id="rId62"/>
    <p:sldId id="323" r:id="rId63"/>
    <p:sldId id="324" r:id="rId6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28" autoAdjust="0"/>
    <p:restoredTop sz="94660"/>
  </p:normalViewPr>
  <p:slideViewPr>
    <p:cSldViewPr>
      <p:cViewPr>
        <p:scale>
          <a:sx n="100" d="100"/>
          <a:sy n="100" d="100"/>
        </p:scale>
        <p:origin x="-47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735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2369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6800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9599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204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693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4145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2825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2605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861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1754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C3E87A-1EF5-4BC0-A34A-1B32DEFB2AF0}" type="datetimeFigureOut">
              <a:rPr lang="ko-KR" altLang="en-US" smtClean="0"/>
              <a:t>2017-11-20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7154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12" Type="http://schemas.openxmlformats.org/officeDocument/2006/relationships/image" Target="../media/image45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5" Type="http://schemas.openxmlformats.org/officeDocument/2006/relationships/image" Target="../media/image38.png"/><Relationship Id="rId10" Type="http://schemas.openxmlformats.org/officeDocument/2006/relationships/image" Target="../media/image43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image" Target="../media/image57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12" Type="http://schemas.openxmlformats.org/officeDocument/2006/relationships/image" Target="../media/image56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11" Type="http://schemas.openxmlformats.org/officeDocument/2006/relationships/image" Target="../media/image55.png"/><Relationship Id="rId5" Type="http://schemas.openxmlformats.org/officeDocument/2006/relationships/image" Target="../media/image49.png"/><Relationship Id="rId10" Type="http://schemas.openxmlformats.org/officeDocument/2006/relationships/image" Target="../media/image54.png"/><Relationship Id="rId4" Type="http://schemas.openxmlformats.org/officeDocument/2006/relationships/image" Target="../media/image48.png"/><Relationship Id="rId9" Type="http://schemas.openxmlformats.org/officeDocument/2006/relationships/image" Target="../media/image53.png"/><Relationship Id="rId14" Type="http://schemas.openxmlformats.org/officeDocument/2006/relationships/image" Target="../media/image58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13" Type="http://schemas.openxmlformats.org/officeDocument/2006/relationships/image" Target="../media/image70.png"/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12" Type="http://schemas.openxmlformats.org/officeDocument/2006/relationships/image" Target="../media/image69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11" Type="http://schemas.openxmlformats.org/officeDocument/2006/relationships/image" Target="../media/image68.png"/><Relationship Id="rId5" Type="http://schemas.openxmlformats.org/officeDocument/2006/relationships/image" Target="../media/image62.png"/><Relationship Id="rId10" Type="http://schemas.openxmlformats.org/officeDocument/2006/relationships/image" Target="../media/image67.png"/><Relationship Id="rId4" Type="http://schemas.openxmlformats.org/officeDocument/2006/relationships/image" Target="../media/image61.png"/><Relationship Id="rId9" Type="http://schemas.openxmlformats.org/officeDocument/2006/relationships/image" Target="../media/image66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3" Type="http://schemas.openxmlformats.org/officeDocument/2006/relationships/image" Target="../media/image72.png"/><Relationship Id="rId7" Type="http://schemas.openxmlformats.org/officeDocument/2006/relationships/image" Target="../media/image76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10" Type="http://schemas.openxmlformats.org/officeDocument/2006/relationships/image" Target="../media/image79.png"/><Relationship Id="rId4" Type="http://schemas.openxmlformats.org/officeDocument/2006/relationships/image" Target="../media/image73.png"/><Relationship Id="rId9" Type="http://schemas.openxmlformats.org/officeDocument/2006/relationships/image" Target="../media/image78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7" Type="http://schemas.openxmlformats.org/officeDocument/2006/relationships/image" Target="../media/image89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8.png"/><Relationship Id="rId5" Type="http://schemas.openxmlformats.org/officeDocument/2006/relationships/image" Target="../media/image87.png"/><Relationship Id="rId4" Type="http://schemas.openxmlformats.org/officeDocument/2006/relationships/image" Target="../media/image86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png"/><Relationship Id="rId3" Type="http://schemas.openxmlformats.org/officeDocument/2006/relationships/image" Target="../media/image91.png"/><Relationship Id="rId7" Type="http://schemas.openxmlformats.org/officeDocument/2006/relationships/image" Target="../media/image95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4.png"/><Relationship Id="rId5" Type="http://schemas.openxmlformats.org/officeDocument/2006/relationships/image" Target="../media/image93.png"/><Relationship Id="rId4" Type="http://schemas.openxmlformats.org/officeDocument/2006/relationships/image" Target="../media/image92.png"/><Relationship Id="rId9" Type="http://schemas.openxmlformats.org/officeDocument/2006/relationships/image" Target="../media/image97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1.png"/><Relationship Id="rId4" Type="http://schemas.openxmlformats.org/officeDocument/2006/relationships/image" Target="../media/image100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6.png"/><Relationship Id="rId5" Type="http://schemas.openxmlformats.org/officeDocument/2006/relationships/image" Target="../media/image105.jpeg"/><Relationship Id="rId4" Type="http://schemas.openxmlformats.org/officeDocument/2006/relationships/image" Target="../media/image104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9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hyperlink" Target="https://namu.wiki/w/LWMMG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1.png"/><Relationship Id="rId4" Type="http://schemas.openxmlformats.org/officeDocument/2006/relationships/hyperlink" Target="https://www.google.co.kr/url?sa=i&amp;rct=j&amp;q=&amp;esrc=s&amp;source=images&amp;cd=&amp;cad=rja&amp;uact=8&amp;ved=0ahUKEwjegKKuzqfXAhUGp5QKHcLtBUIQjRwIBw&amp;url=https://dalttt.deviantart.com/art/US-Army-Machine-Gun-M60-306673133&amp;psig=AOvVaw3lOrgAIdABQe5N_6oXxHQA&amp;ust=1509977410718348" TargetMode="Externa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hyperlink" Target="http://www.google.co.kr/url?sa=i&amp;rct=j&amp;q=&amp;esrc=s&amp;source=images&amp;cd=&amp;cad=rja&amp;uact=8&amp;ved=0ahUKEwiPpYfazqfXAhVIv5QKHQiTBlkQjRwIBw&amp;url=http://rainbowsix.wikia.com/wiki/WA2000&amp;psig=AOvVaw1tewOeMfuaP8tEzc9R4ZXA&amp;ust=1509977474044366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4.png"/><Relationship Id="rId5" Type="http://schemas.openxmlformats.org/officeDocument/2006/relationships/hyperlink" Target="https://www.google.co.kr/url?sa=i&amp;rct=j&amp;q=&amp;esrc=s&amp;source=images&amp;cd=&amp;cad=rja&amp;uact=8&amp;ved=0ahUKEwir9q6g_KnXAhUKwrwKHVvjA7AQjRwIBw&amp;url=https://namu.mirror.wiki/w/NTW-20&amp;psig=AOvVaw13AVzFr0RV_PGIIUw_T7AN&amp;ust=1510058453310730" TargetMode="External"/><Relationship Id="rId4" Type="http://schemas.openxmlformats.org/officeDocument/2006/relationships/image" Target="../media/image113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hyperlink" Target="http://www.google.co.kr/url?sa=i&amp;rct=j&amp;q=&amp;esrc=s&amp;source=images&amp;cd=&amp;cad=rja&amp;uact=8&amp;ved=0ahUKEwiPpYfazqfXAhVIv5QKHQiTBlkQjRwIBw&amp;url=http://rainbowsix.wikia.com/wiki/WA2000&amp;psig=AOvVaw1tewOeMfuaP8tEzc9R4ZXA&amp;ust=1509977474044366" TargetMode="Externa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.kr/url?sa=i&amp;rct=j&amp;q=&amp;esrc=s&amp;source=images&amp;cd=&amp;cad=rja&amp;uact=8&amp;ved=0ahUKEwijpojz0KfXAhUIj5QKHTN4A-AQjRwIBw&amp;url=https://kalashnikov.com/en/product/firearms/civilian/saiga-12k-030.html&amp;psig=AOvVaw3TrnGDGp5og9zvWwUUaUAF&amp;ust=1509978095465299" TargetMode="External"/><Relationship Id="rId7" Type="http://schemas.openxmlformats.org/officeDocument/2006/relationships/image" Target="../media/image119.jpeg"/><Relationship Id="rId2" Type="http://schemas.openxmlformats.org/officeDocument/2006/relationships/hyperlink" Target="http://www.google.co.kr/url?sa=i&amp;rct=j&amp;q=&amp;esrc=s&amp;source=images&amp;cd=&amp;cad=rja&amp;uact=8&amp;ved=0ahUKEwiPpYfazqfXAhVIv5QKHQiTBlkQjRwIBw&amp;url=http://rainbowsix.wikia.com/wiki/WA2000&amp;psig=AOvVaw1tewOeMfuaP8tEzc9R4ZXA&amp;ust=1509977474044366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8.png"/><Relationship Id="rId5" Type="http://schemas.openxmlformats.org/officeDocument/2006/relationships/image" Target="../media/image117.png"/><Relationship Id="rId4" Type="http://schemas.openxmlformats.org/officeDocument/2006/relationships/image" Target="../media/image116.jpe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27584" y="332656"/>
            <a:ext cx="7772400" cy="468052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층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2748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유틸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573137"/>
              </p:ext>
            </p:extLst>
          </p:nvPr>
        </p:nvGraphicFramePr>
        <p:xfrm>
          <a:off x="395536" y="1412776"/>
          <a:ext cx="8136904" cy="49987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29680"/>
                <a:gridCol w="1329680"/>
                <a:gridCol w="2165176"/>
                <a:gridCol w="2232248"/>
                <a:gridCol w="108012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아이콘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지속시간 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기타의견</a:t>
                      </a:r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터렛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투명망토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일정시간동안</a:t>
                      </a:r>
                      <a:r>
                        <a:rPr lang="ko-KR" altLang="en-US" sz="1000" dirty="0" smtClean="0"/>
                        <a:t> 적에게 보이지 않으며 투명상태로  공격하거나</a:t>
                      </a:r>
                      <a:r>
                        <a:rPr lang="ko-KR" altLang="en-US" sz="1000" baseline="0" dirty="0" smtClean="0"/>
                        <a:t> 아이템을 몰래 먹을 수 있음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탄약박스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현재 소지한 무기의 탄약 다 채워줌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일회성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각성제</a:t>
                      </a:r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일정시간동안</a:t>
                      </a:r>
                      <a:r>
                        <a:rPr lang="ko-KR" altLang="en-US" sz="1000" dirty="0" smtClean="0"/>
                        <a:t> 공격속도를 상승시켜줌</a:t>
                      </a:r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공격속도 </a:t>
                      </a:r>
                      <a:r>
                        <a:rPr lang="en-US" altLang="ko-KR" sz="1000" dirty="0" smtClean="0"/>
                        <a:t>1,.2</a:t>
                      </a:r>
                      <a:r>
                        <a:rPr lang="ko-KR" altLang="en-US" sz="1000" dirty="0" smtClean="0"/>
                        <a:t>배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각성제</a:t>
                      </a:r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공격속도 </a:t>
                      </a:r>
                      <a:r>
                        <a:rPr lang="en-US" altLang="ko-KR" sz="1000" dirty="0" smtClean="0"/>
                        <a:t>1.5</a:t>
                      </a:r>
                      <a:r>
                        <a:rPr lang="ko-KR" altLang="en-US" sz="1000" dirty="0" smtClean="0"/>
                        <a:t>배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각성제</a:t>
                      </a:r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공격속도 </a:t>
                      </a:r>
                      <a:r>
                        <a:rPr lang="en-US" altLang="ko-KR" sz="1000" dirty="0" smtClean="0"/>
                        <a:t>2</a:t>
                      </a:r>
                      <a:r>
                        <a:rPr lang="ko-KR" altLang="en-US" sz="1000" dirty="0" smtClean="0"/>
                        <a:t>배</a:t>
                      </a: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대신 </a:t>
                      </a:r>
                      <a:r>
                        <a:rPr lang="ko-KR" altLang="en-US" sz="1000" dirty="0" err="1" smtClean="0"/>
                        <a:t>맞았을때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en-US" altLang="ko-KR" sz="1000" dirty="0" smtClean="0"/>
                        <a:t>2</a:t>
                      </a:r>
                      <a:r>
                        <a:rPr lang="ko-KR" altLang="en-US" sz="1000" dirty="0" smtClean="0"/>
                        <a:t>배의 피해를 입음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신발</a:t>
                      </a:r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인벤토리에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err="1" smtClean="0"/>
                        <a:t>있을경우</a:t>
                      </a:r>
                      <a:r>
                        <a:rPr lang="ko-KR" altLang="en-US" sz="1000" dirty="0" smtClean="0"/>
                        <a:t> 이동속도 상승 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버리면 다시 감소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 err="1" smtClean="0"/>
                        <a:t>강화제</a:t>
                      </a:r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5</a:t>
                      </a:r>
                      <a:r>
                        <a:rPr lang="ko-KR" altLang="en-US" dirty="0" smtClean="0"/>
                        <a:t>초간 </a:t>
                      </a:r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배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 err="1" smtClean="0"/>
                        <a:t>강화제</a:t>
                      </a:r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5</a:t>
                      </a:r>
                      <a:r>
                        <a:rPr lang="ko-KR" altLang="en-US" dirty="0" smtClean="0"/>
                        <a:t>초간 </a:t>
                      </a:r>
                      <a:r>
                        <a:rPr lang="en-US" altLang="ko-KR" dirty="0" smtClean="0"/>
                        <a:t>3</a:t>
                      </a:r>
                      <a:r>
                        <a:rPr lang="ko-KR" altLang="en-US" dirty="0" smtClean="0"/>
                        <a:t>배</a:t>
                      </a:r>
                    </a:p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 err="1" smtClean="0"/>
                        <a:t>강화제</a:t>
                      </a:r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5</a:t>
                      </a:r>
                      <a:r>
                        <a:rPr lang="ko-KR" altLang="en-US" dirty="0" smtClean="0"/>
                        <a:t>초간 </a:t>
                      </a:r>
                      <a:r>
                        <a:rPr lang="en-US" altLang="ko-KR" dirty="0" smtClean="0"/>
                        <a:t>4</a:t>
                      </a:r>
                      <a:r>
                        <a:rPr lang="ko-KR" altLang="en-US" dirty="0" smtClean="0"/>
                        <a:t>배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799" y="2679592"/>
            <a:ext cx="609600" cy="6096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674544"/>
            <a:ext cx="609600" cy="60960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3255254"/>
            <a:ext cx="609600" cy="60960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3657000"/>
            <a:ext cx="609600" cy="60960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406030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8970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수류탄류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357137"/>
              </p:ext>
            </p:extLst>
          </p:nvPr>
        </p:nvGraphicFramePr>
        <p:xfrm>
          <a:off x="395536" y="1412776"/>
          <a:ext cx="8136904" cy="47453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29680"/>
                <a:gridCol w="1329680"/>
                <a:gridCol w="2165176"/>
                <a:gridCol w="936104"/>
                <a:gridCol w="237626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아이콘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지속시간 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기타의견</a:t>
                      </a:r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다이너마이트 폭탄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강력한 </a:t>
                      </a:r>
                      <a:r>
                        <a:rPr lang="ko-KR" altLang="en-US" sz="1000" dirty="0" err="1" smtClean="0"/>
                        <a:t>데미지와</a:t>
                      </a:r>
                      <a:r>
                        <a:rPr lang="ko-KR" altLang="en-US" sz="1000" dirty="0" smtClean="0"/>
                        <a:t> 넓은 공격범위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설치된 자리 주변에 넓은 범위의 적들에게 상당한 </a:t>
                      </a:r>
                      <a:r>
                        <a:rPr lang="ko-KR" altLang="en-US" sz="1000" dirty="0" err="1" smtClean="0"/>
                        <a:t>데미지를</a:t>
                      </a:r>
                      <a:r>
                        <a:rPr lang="ko-KR" altLang="en-US" sz="1000" dirty="0" smtClean="0"/>
                        <a:t> 줌</a:t>
                      </a:r>
                      <a:r>
                        <a:rPr lang="en-US" altLang="ko-KR" sz="1000" dirty="0" smtClean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일회성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섬광탄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현재 필드에 있는 </a:t>
                      </a:r>
                      <a:r>
                        <a:rPr lang="ko-KR" altLang="en-US" sz="1000" dirty="0" err="1" smtClean="0"/>
                        <a:t>몬스터들을</a:t>
                      </a:r>
                      <a:r>
                        <a:rPr lang="ko-KR" altLang="en-US" sz="1000" dirty="0" smtClean="0"/>
                        <a:t> 일시적으로 행동불능 상태로 </a:t>
                      </a:r>
                      <a:r>
                        <a:rPr lang="ko-KR" altLang="en-US" sz="1000" dirty="0" err="1" smtClean="0"/>
                        <a:t>만듬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가만있음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마비 지속시간 </a:t>
                      </a:r>
                      <a:r>
                        <a:rPr lang="en-US" altLang="ko-KR" sz="1000" dirty="0" smtClean="0"/>
                        <a:t>5</a:t>
                      </a:r>
                      <a:r>
                        <a:rPr lang="ko-KR" altLang="en-US" sz="1000" dirty="0" smtClean="0"/>
                        <a:t>초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플레이어도 </a:t>
                      </a:r>
                      <a:r>
                        <a:rPr lang="ko-KR" altLang="en-US" sz="1000" dirty="0" err="1" smtClean="0"/>
                        <a:t>맞았을때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err="1" smtClean="0"/>
                        <a:t>섬광효과주면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err="1" smtClean="0"/>
                        <a:t>재미있을듯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이것도 생각해봤지만 결국 플레이어의 불편함을 만들기 보다 위기돌파용으로만</a:t>
                      </a:r>
                      <a:r>
                        <a:rPr lang="ko-KR" altLang="en-US" sz="1000" baseline="0" dirty="0" smtClean="0"/>
                        <a:t> 사용 </a:t>
                      </a:r>
                      <a:r>
                        <a:rPr lang="ko-KR" altLang="en-US" sz="1000" baseline="0" dirty="0" err="1" smtClean="0"/>
                        <a:t>되어야함</a:t>
                      </a:r>
                      <a:r>
                        <a:rPr lang="en-US" altLang="ko-KR" sz="1000" baseline="0" dirty="0" smtClean="0"/>
                        <a:t>.)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화염병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바닥에 불을 깔아서 적이 </a:t>
                      </a:r>
                      <a:r>
                        <a:rPr lang="ko-KR" altLang="en-US" sz="1000" dirty="0" err="1" smtClean="0"/>
                        <a:t>오래머물경우</a:t>
                      </a:r>
                      <a:r>
                        <a:rPr lang="ko-KR" altLang="en-US" sz="1000" dirty="0" smtClean="0"/>
                        <a:t> 지속적으로 </a:t>
                      </a:r>
                      <a:r>
                        <a:rPr lang="ko-KR" altLang="en-US" sz="1000" dirty="0" err="1" smtClean="0"/>
                        <a:t>피해를줌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화염 효과 필요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50352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수류탄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124" y="1752625"/>
            <a:ext cx="609600" cy="6096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420888"/>
            <a:ext cx="609600" cy="6096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124" y="3400379"/>
            <a:ext cx="609600" cy="6096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608" y="2913137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207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6338215"/>
              </p:ext>
            </p:extLst>
          </p:nvPr>
        </p:nvGraphicFramePr>
        <p:xfrm>
          <a:off x="395536" y="1412776"/>
          <a:ext cx="8136905" cy="41046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142913"/>
                <a:gridCol w="1142913"/>
                <a:gridCol w="1142913"/>
                <a:gridCol w="1861055"/>
                <a:gridCol w="804618"/>
                <a:gridCol w="2042493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아이콘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 총알 수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발사 </a:t>
                      </a:r>
                      <a:r>
                        <a:rPr lang="ko-KR" altLang="en-US" sz="1000" dirty="0" err="1" smtClean="0"/>
                        <a:t>딜레이</a:t>
                      </a:r>
                      <a:r>
                        <a:rPr lang="ko-KR" altLang="en-US" sz="1000" dirty="0" smtClean="0"/>
                        <a:t> 시간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무기류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41334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기타의견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b="1" dirty="0" smtClean="0"/>
              <a:t>총 </a:t>
            </a:r>
            <a:r>
              <a:rPr lang="ko-KR" altLang="en-US" sz="2000" b="1" dirty="0" err="1" smtClean="0"/>
              <a:t>맞았을때</a:t>
            </a:r>
            <a:r>
              <a:rPr lang="ko-KR" altLang="en-US" sz="2000" b="1" dirty="0" smtClean="0"/>
              <a:t> 잠시 무적 필요 </a:t>
            </a:r>
            <a:r>
              <a:rPr lang="en-US" altLang="ko-KR" sz="2000" b="1" dirty="0" smtClean="0"/>
              <a:t>(0.5</a:t>
            </a:r>
            <a:r>
              <a:rPr lang="ko-KR" altLang="en-US" sz="2000" b="1" dirty="0" smtClean="0"/>
              <a:t>초 정도</a:t>
            </a:r>
            <a:r>
              <a:rPr lang="en-US" altLang="ko-KR" sz="2000" b="1" dirty="0" smtClean="0"/>
              <a:t>)</a:t>
            </a:r>
          </a:p>
          <a:p>
            <a:r>
              <a:rPr lang="ko-KR" altLang="en-US" sz="2000" b="1" dirty="0" smtClean="0"/>
              <a:t>아이템들 아이콘이 아주 간단했으면 좋겠음</a:t>
            </a:r>
            <a:r>
              <a:rPr lang="en-US" altLang="ko-KR" sz="2000" b="1" dirty="0" smtClean="0"/>
              <a:t>.(</a:t>
            </a:r>
            <a:r>
              <a:rPr lang="ko-KR" altLang="en-US" sz="2000" b="1" dirty="0" smtClean="0"/>
              <a:t>바로 </a:t>
            </a:r>
            <a:r>
              <a:rPr lang="ko-KR" altLang="en-US" sz="2000" b="1" dirty="0" err="1" smtClean="0"/>
              <a:t>봤을때</a:t>
            </a:r>
            <a:r>
              <a:rPr lang="ko-KR" altLang="en-US" sz="2000" b="1" dirty="0" smtClean="0"/>
              <a:t> 효과를 알 수 있을 정도로</a:t>
            </a:r>
            <a:r>
              <a:rPr lang="en-US" altLang="ko-KR" sz="2000" b="1" dirty="0" smtClean="0"/>
              <a:t>), </a:t>
            </a:r>
            <a:r>
              <a:rPr lang="ko-KR" altLang="en-US" sz="2000" b="1" dirty="0" smtClean="0"/>
              <a:t>근처에 </a:t>
            </a:r>
            <a:r>
              <a:rPr lang="ko-KR" altLang="en-US" sz="2000" b="1" dirty="0" err="1" smtClean="0"/>
              <a:t>갔을때</a:t>
            </a:r>
            <a:r>
              <a:rPr lang="ko-KR" altLang="en-US" sz="2000" b="1" dirty="0" smtClean="0"/>
              <a:t> 설명을 </a:t>
            </a:r>
            <a:r>
              <a:rPr lang="ko-KR" altLang="en-US" sz="2000" b="1" dirty="0" err="1" smtClean="0"/>
              <a:t>달아주는것도</a:t>
            </a:r>
            <a:r>
              <a:rPr lang="ko-KR" altLang="en-US" sz="2000" b="1" dirty="0" smtClean="0"/>
              <a:t> 좋지만 바로 한눈에 느낌으로 알게 </a:t>
            </a:r>
            <a:r>
              <a:rPr lang="ko-KR" altLang="en-US" sz="2000" b="1" dirty="0" err="1" smtClean="0"/>
              <a:t>하는것이</a:t>
            </a:r>
            <a:r>
              <a:rPr lang="ko-KR" altLang="en-US" sz="2000" b="1" dirty="0" smtClean="0"/>
              <a:t> 훨씬 </a:t>
            </a:r>
            <a:r>
              <a:rPr lang="ko-KR" altLang="en-US" sz="2000" b="1" dirty="0" err="1" smtClean="0"/>
              <a:t>좋을듯</a:t>
            </a:r>
            <a:r>
              <a:rPr lang="en-US" altLang="ko-KR" sz="2000" b="1" dirty="0" smtClean="0"/>
              <a:t>, </a:t>
            </a:r>
          </a:p>
          <a:p>
            <a:pPr marL="0" indent="0">
              <a:buNone/>
            </a:pPr>
            <a:r>
              <a:rPr lang="ko-KR" altLang="en-US" sz="2000" b="1" dirty="0" smtClean="0"/>
              <a:t>   </a:t>
            </a:r>
            <a:endParaRPr lang="en-US" altLang="ko-KR" sz="2000" b="1" dirty="0" smtClean="0"/>
          </a:p>
          <a:p>
            <a:r>
              <a:rPr lang="en-US" altLang="ko-KR" sz="2000" b="1" dirty="0" smtClean="0"/>
              <a:t>(ex </a:t>
            </a:r>
            <a:r>
              <a:rPr lang="ko-KR" altLang="en-US" sz="2000" b="1" dirty="0" smtClean="0"/>
              <a:t>건전의 체력회복용 하트는 반쪽</a:t>
            </a:r>
            <a:r>
              <a:rPr lang="en-US" altLang="ko-KR" sz="2000" b="1" dirty="0" smtClean="0"/>
              <a:t>,</a:t>
            </a:r>
            <a:r>
              <a:rPr lang="ko-KR" altLang="en-US" sz="2000" b="1" dirty="0" smtClean="0"/>
              <a:t>한 개 라서 정확히 체력이 몇 오를지 직관적으로 </a:t>
            </a:r>
            <a:r>
              <a:rPr lang="ko-KR" altLang="en-US" sz="2000" b="1" dirty="0" err="1" smtClean="0"/>
              <a:t>알수있음</a:t>
            </a:r>
            <a:r>
              <a:rPr lang="en-US" altLang="ko-KR" sz="2000" b="1" dirty="0" smtClean="0"/>
              <a:t>)</a:t>
            </a:r>
          </a:p>
          <a:p>
            <a:r>
              <a:rPr lang="ko-KR" altLang="en-US" sz="2000" b="1" dirty="0" err="1" smtClean="0"/>
              <a:t>배그의</a:t>
            </a:r>
            <a:r>
              <a:rPr lang="ko-KR" altLang="en-US" sz="2000" b="1" dirty="0" smtClean="0"/>
              <a:t> 가방</a:t>
            </a:r>
            <a:r>
              <a:rPr lang="en-US" altLang="ko-KR" sz="2000" b="1" dirty="0" smtClean="0"/>
              <a:t>,</a:t>
            </a:r>
            <a:r>
              <a:rPr lang="ko-KR" altLang="en-US" sz="2000" b="1" dirty="0" err="1" smtClean="0"/>
              <a:t>아머도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봤을때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가방같은</a:t>
            </a:r>
            <a:r>
              <a:rPr lang="ko-KR" altLang="en-US" sz="2000" b="1" dirty="0" smtClean="0"/>
              <a:t> 경우는 </a:t>
            </a:r>
            <a:r>
              <a:rPr lang="ko-KR" altLang="en-US" sz="2000" b="1" dirty="0" err="1" smtClean="0"/>
              <a:t>세개의</a:t>
            </a:r>
            <a:r>
              <a:rPr lang="ko-KR" altLang="en-US" sz="2000" b="1" dirty="0" smtClean="0"/>
              <a:t> 크기가 다 달라서 </a:t>
            </a:r>
            <a:r>
              <a:rPr lang="ko-KR" altLang="en-US" sz="2000" b="1" dirty="0" err="1" smtClean="0"/>
              <a:t>어떤게</a:t>
            </a:r>
            <a:r>
              <a:rPr lang="ko-KR" altLang="en-US" sz="2000" b="1" dirty="0" smtClean="0"/>
              <a:t> 더 많이 </a:t>
            </a:r>
            <a:r>
              <a:rPr lang="ko-KR" altLang="en-US" sz="2000" b="1" dirty="0" err="1" smtClean="0"/>
              <a:t>담을수</a:t>
            </a:r>
            <a:r>
              <a:rPr lang="ko-KR" altLang="en-US" sz="2000" b="1" dirty="0" smtClean="0"/>
              <a:t> 있는 가방인지 한눈에 구별 가능</a:t>
            </a:r>
            <a:r>
              <a:rPr lang="en-US" altLang="ko-KR" sz="2000" b="1" dirty="0" smtClean="0"/>
              <a:t>)</a:t>
            </a:r>
          </a:p>
          <a:p>
            <a:endParaRPr lang="en-US" altLang="ko-KR" sz="2000" b="1" dirty="0"/>
          </a:p>
          <a:p>
            <a:r>
              <a:rPr lang="ko-KR" altLang="en-US" sz="2000" b="1" dirty="0" err="1" smtClean="0"/>
              <a:t>멀리있는적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때릴경우는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데미지</a:t>
            </a:r>
            <a:r>
              <a:rPr lang="ko-KR" altLang="en-US" sz="2000" b="1" dirty="0" smtClean="0"/>
              <a:t> 감소</a:t>
            </a:r>
            <a:r>
              <a:rPr lang="en-US" altLang="ko-KR" sz="2000" b="1" dirty="0" smtClean="0"/>
              <a:t>?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64452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기타아이디어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28800"/>
            <a:ext cx="8147248" cy="4497363"/>
          </a:xfrm>
        </p:spPr>
        <p:txBody>
          <a:bodyPr>
            <a:normAutofit lnSpcReduction="10000"/>
          </a:bodyPr>
          <a:lstStyle/>
          <a:p>
            <a:r>
              <a:rPr lang="ko-KR" altLang="en-US" sz="2000" b="1" dirty="0" smtClean="0"/>
              <a:t>플레이어가 </a:t>
            </a:r>
            <a:r>
              <a:rPr lang="ko-KR" altLang="en-US" sz="2000" b="1" dirty="0" err="1" smtClean="0"/>
              <a:t>시작할때</a:t>
            </a:r>
            <a:r>
              <a:rPr lang="ko-KR" altLang="en-US" sz="2000" b="1" dirty="0" smtClean="0"/>
              <a:t> 방 수를 정할 수 있게 해줌</a:t>
            </a:r>
            <a:r>
              <a:rPr lang="en-US" altLang="ko-KR" sz="2000" b="1" dirty="0" smtClean="0"/>
              <a:t>. (</a:t>
            </a:r>
            <a:r>
              <a:rPr lang="ko-KR" altLang="en-US" sz="2000" b="1" dirty="0" smtClean="0"/>
              <a:t>알아서 난이도조절</a:t>
            </a:r>
            <a:r>
              <a:rPr lang="en-US" altLang="ko-KR" sz="2000" b="1" dirty="0" smtClean="0"/>
              <a:t>)</a:t>
            </a:r>
          </a:p>
          <a:p>
            <a:r>
              <a:rPr lang="ko-KR" altLang="en-US" sz="2000" b="1" dirty="0" smtClean="0"/>
              <a:t>근데 </a:t>
            </a:r>
            <a:r>
              <a:rPr lang="en-US" altLang="ko-KR" sz="2000" b="1" dirty="0" smtClean="0"/>
              <a:t>1</a:t>
            </a:r>
            <a:r>
              <a:rPr lang="ko-KR" altLang="en-US" sz="2000" b="1" dirty="0" smtClean="0"/>
              <a:t>탄이 </a:t>
            </a:r>
            <a:r>
              <a:rPr lang="ko-KR" altLang="en-US" sz="2000" b="1" dirty="0" err="1" smtClean="0"/>
              <a:t>쉬울경우에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1</a:t>
            </a:r>
            <a:r>
              <a:rPr lang="ko-KR" altLang="en-US" sz="2000" b="1" dirty="0" err="1" smtClean="0"/>
              <a:t>탄방크기를</a:t>
            </a:r>
            <a:r>
              <a:rPr lang="ko-KR" altLang="en-US" sz="2000" b="1" dirty="0" smtClean="0"/>
              <a:t> 늘려서 </a:t>
            </a:r>
            <a:r>
              <a:rPr lang="ko-KR" altLang="en-US" sz="2000" b="1" dirty="0" err="1" smtClean="0"/>
              <a:t>파밍을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많이할수도</a:t>
            </a:r>
            <a:r>
              <a:rPr lang="ko-KR" altLang="en-US" sz="2000" b="1" dirty="0" smtClean="0"/>
              <a:t> 있으니 난이도를 </a:t>
            </a:r>
            <a:r>
              <a:rPr lang="ko-KR" altLang="en-US" sz="2000" b="1" dirty="0" err="1" smtClean="0"/>
              <a:t>스테이지별로</a:t>
            </a:r>
            <a:r>
              <a:rPr lang="ko-KR" altLang="en-US" sz="2000" b="1" dirty="0" smtClean="0"/>
              <a:t> 거의 비슷하게 </a:t>
            </a:r>
            <a:r>
              <a:rPr lang="ko-KR" altLang="en-US" sz="2000" b="1" dirty="0" err="1" smtClean="0"/>
              <a:t>해야할듯</a:t>
            </a:r>
            <a:endParaRPr lang="en-US" altLang="ko-KR" sz="2000" b="1" dirty="0" smtClean="0"/>
          </a:p>
          <a:p>
            <a:pPr marL="0" indent="0">
              <a:buNone/>
            </a:pPr>
            <a:r>
              <a:rPr lang="en-US" altLang="ko-KR" sz="2000" b="1" dirty="0" smtClean="0"/>
              <a:t>-&gt;</a:t>
            </a:r>
            <a:r>
              <a:rPr lang="ko-KR" altLang="en-US" sz="2000" b="1" dirty="0" smtClean="0"/>
              <a:t>최소 </a:t>
            </a:r>
            <a:r>
              <a:rPr lang="ko-KR" altLang="en-US" sz="2000" b="1" dirty="0" err="1" smtClean="0"/>
              <a:t>방개수를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5~10</a:t>
            </a:r>
            <a:r>
              <a:rPr lang="ko-KR" altLang="en-US" sz="2000" b="1" dirty="0" smtClean="0"/>
              <a:t>개 이상으로 하게 </a:t>
            </a:r>
            <a:r>
              <a:rPr lang="ko-KR" altLang="en-US" sz="2000" b="1" dirty="0" err="1" smtClean="0"/>
              <a:t>하는게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나을듯</a:t>
            </a:r>
            <a:endParaRPr lang="en-US" altLang="ko-KR" sz="2000" b="1" dirty="0" smtClean="0"/>
          </a:p>
          <a:p>
            <a:r>
              <a:rPr lang="ko-KR" altLang="en-US" sz="2000" b="1" dirty="0" smtClean="0"/>
              <a:t>아니면 </a:t>
            </a:r>
            <a:r>
              <a:rPr lang="ko-KR" altLang="en-US" sz="2000" b="1" dirty="0" err="1" smtClean="0"/>
              <a:t>스테이지별로</a:t>
            </a:r>
            <a:r>
              <a:rPr lang="ko-KR" altLang="en-US" sz="2000" b="1" dirty="0" smtClean="0"/>
              <a:t> 아이템 </a:t>
            </a:r>
            <a:r>
              <a:rPr lang="ko-KR" altLang="en-US" sz="2000" b="1" dirty="0" err="1" smtClean="0"/>
              <a:t>드랍확률을</a:t>
            </a:r>
            <a:r>
              <a:rPr lang="ko-KR" altLang="en-US" sz="2000" b="1" dirty="0" smtClean="0"/>
              <a:t> 다르게 </a:t>
            </a:r>
            <a:r>
              <a:rPr lang="ko-KR" altLang="en-US" sz="2000" b="1" dirty="0" err="1" smtClean="0"/>
              <a:t>해야할듯</a:t>
            </a:r>
            <a:endParaRPr lang="en-US" altLang="ko-KR" sz="2000" b="1" dirty="0" smtClean="0"/>
          </a:p>
          <a:p>
            <a:pPr marL="0" indent="0">
              <a:buNone/>
            </a:pPr>
            <a:r>
              <a:rPr lang="en-US" altLang="ko-KR" sz="2000" b="1" dirty="0" smtClean="0"/>
              <a:t>-&gt;</a:t>
            </a:r>
            <a:r>
              <a:rPr lang="ko-KR" altLang="en-US" sz="2000" b="1" dirty="0" smtClean="0"/>
              <a:t>아이템 </a:t>
            </a:r>
            <a:r>
              <a:rPr lang="ko-KR" altLang="en-US" sz="2000" b="1" dirty="0" err="1" smtClean="0"/>
              <a:t>드랍확률은</a:t>
            </a:r>
            <a:r>
              <a:rPr lang="ko-KR" altLang="en-US" sz="2000" b="1" dirty="0" smtClean="0"/>
              <a:t> 모든 스테이지 랜덤으로 </a:t>
            </a:r>
            <a:r>
              <a:rPr lang="ko-KR" altLang="en-US" sz="2000" b="1" dirty="0" err="1" smtClean="0"/>
              <a:t>하는게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나을듯</a:t>
            </a:r>
            <a:endParaRPr lang="en-US" altLang="ko-KR" sz="2000" b="1" dirty="0" smtClean="0"/>
          </a:p>
          <a:p>
            <a:endParaRPr lang="en-US" altLang="ko-KR" sz="2000" b="1" dirty="0" smtClean="0"/>
          </a:p>
          <a:p>
            <a:r>
              <a:rPr lang="ko-KR" altLang="en-US" sz="2000" b="1" dirty="0" smtClean="0"/>
              <a:t>죄수</a:t>
            </a:r>
            <a:r>
              <a:rPr lang="en-US" altLang="ko-KR" sz="2000" b="1" dirty="0" smtClean="0"/>
              <a:t>4(</a:t>
            </a:r>
            <a:r>
              <a:rPr lang="ko-KR" altLang="en-US" sz="2000" b="1" dirty="0" err="1" smtClean="0"/>
              <a:t>수류탄맨</a:t>
            </a:r>
            <a:r>
              <a:rPr lang="en-US" altLang="ko-KR" sz="2000" b="1" dirty="0" smtClean="0"/>
              <a:t>) </a:t>
            </a:r>
            <a:r>
              <a:rPr lang="ko-KR" altLang="en-US" sz="2000" b="1" dirty="0" err="1" smtClean="0"/>
              <a:t>너무약함</a:t>
            </a:r>
            <a:r>
              <a:rPr lang="ko-KR" altLang="en-US" sz="2000" b="1" dirty="0" smtClean="0"/>
              <a:t> 폭발범위 </a:t>
            </a:r>
            <a:r>
              <a:rPr lang="ko-KR" altLang="en-US" sz="2000" b="1" dirty="0" err="1" smtClean="0"/>
              <a:t>엄청크게하면어떨지</a:t>
            </a:r>
            <a:endParaRPr lang="en-US" altLang="ko-KR" sz="2000" b="1" dirty="0" smtClean="0"/>
          </a:p>
          <a:p>
            <a:endParaRPr lang="en-US" altLang="ko-KR" sz="2000" b="1" dirty="0"/>
          </a:p>
          <a:p>
            <a:r>
              <a:rPr lang="ko-KR" altLang="en-US" sz="2000" b="1" dirty="0" smtClean="0"/>
              <a:t>총알수가 나오는 적들에 비해 부족한 느낌이 들어 </a:t>
            </a:r>
            <a:r>
              <a:rPr lang="ko-KR" altLang="en-US" sz="2000" b="1" dirty="0" err="1" smtClean="0"/>
              <a:t>액션성이</a:t>
            </a:r>
            <a:r>
              <a:rPr lang="ko-KR" altLang="en-US" sz="2000" b="1" dirty="0" smtClean="0"/>
              <a:t> 살짝 김빠질 수도</a:t>
            </a:r>
            <a:endParaRPr lang="en-US" altLang="ko-KR" sz="2000" b="1" dirty="0" smtClean="0"/>
          </a:p>
          <a:p>
            <a:r>
              <a:rPr lang="ko-KR" altLang="en-US" sz="2000" b="1" dirty="0" err="1" smtClean="0"/>
              <a:t>소울나이트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처럼</a:t>
            </a:r>
            <a:r>
              <a:rPr lang="ko-KR" altLang="en-US" sz="2000" b="1" dirty="0" smtClean="0"/>
              <a:t> 총알 </a:t>
            </a:r>
            <a:r>
              <a:rPr lang="ko-KR" altLang="en-US" sz="2000" b="1" dirty="0" err="1" smtClean="0"/>
              <a:t>다쓰면</a:t>
            </a:r>
            <a:r>
              <a:rPr lang="ko-KR" altLang="en-US" sz="2000" b="1" dirty="0" smtClean="0"/>
              <a:t> 근접공격 따로 </a:t>
            </a:r>
            <a:r>
              <a:rPr lang="ko-KR" altLang="en-US" sz="2000" b="1" dirty="0" err="1" smtClean="0"/>
              <a:t>두는건</a:t>
            </a:r>
            <a:r>
              <a:rPr lang="ko-KR" altLang="en-US" sz="2000" b="1" dirty="0" smtClean="0"/>
              <a:t> 어떨지</a:t>
            </a:r>
            <a:r>
              <a:rPr lang="en-US" altLang="ko-KR" sz="2000" b="1" dirty="0" smtClean="0"/>
              <a:t>?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5321384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기타아이디어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28800"/>
            <a:ext cx="8147248" cy="4497363"/>
          </a:xfrm>
        </p:spPr>
        <p:txBody>
          <a:bodyPr>
            <a:normAutofit/>
          </a:bodyPr>
          <a:lstStyle/>
          <a:p>
            <a:r>
              <a:rPr lang="ko-KR" altLang="en-US" sz="2000" b="1" dirty="0" smtClean="0"/>
              <a:t>근접무기의 기본특징 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총알 </a:t>
            </a:r>
            <a:r>
              <a:rPr lang="ko-KR" altLang="en-US" sz="2000" b="1" dirty="0" err="1" smtClean="0"/>
              <a:t>없애는거</a:t>
            </a:r>
            <a:r>
              <a:rPr lang="ko-KR" altLang="en-US" sz="2000" b="1" dirty="0" smtClean="0"/>
              <a:t> 가능</a:t>
            </a:r>
            <a:r>
              <a:rPr lang="en-US" altLang="ko-KR" sz="2000" b="1" dirty="0" smtClean="0"/>
              <a:t>),</a:t>
            </a:r>
            <a:r>
              <a:rPr lang="ko-KR" altLang="en-US" sz="2000" b="1" dirty="0" smtClean="0"/>
              <a:t>좋은 근접무기일수록</a:t>
            </a:r>
            <a:endParaRPr lang="en-US" altLang="ko-KR" sz="2000" b="1" dirty="0" smtClean="0"/>
          </a:p>
          <a:p>
            <a:r>
              <a:rPr lang="ko-KR" altLang="en-US" sz="2000" b="1" dirty="0" smtClean="0"/>
              <a:t>공격속도가 빨라짐 </a:t>
            </a:r>
            <a:r>
              <a:rPr lang="en-US" altLang="ko-KR" sz="2000" b="1" dirty="0" smtClean="0"/>
              <a:t>(</a:t>
            </a:r>
            <a:r>
              <a:rPr lang="ko-KR" altLang="en-US" sz="2000" b="1" dirty="0" err="1" smtClean="0"/>
              <a:t>좋은근접무기는</a:t>
            </a:r>
            <a:r>
              <a:rPr lang="ko-KR" altLang="en-US" sz="2000" b="1" dirty="0" smtClean="0"/>
              <a:t>  총알회피용으로 사용가능</a:t>
            </a:r>
            <a:r>
              <a:rPr lang="en-US" altLang="ko-KR" sz="2000" b="1" dirty="0" smtClean="0"/>
              <a:t>)</a:t>
            </a:r>
          </a:p>
          <a:p>
            <a:endParaRPr lang="en-US" altLang="ko-KR" sz="2000" b="1" dirty="0"/>
          </a:p>
          <a:p>
            <a:r>
              <a:rPr lang="ko-KR" altLang="en-US" sz="2000" b="1" dirty="0" smtClean="0"/>
              <a:t>야구배트로 </a:t>
            </a:r>
            <a:r>
              <a:rPr lang="ko-KR" altLang="en-US" sz="2000" b="1" dirty="0" err="1" smtClean="0"/>
              <a:t>쳤을때는</a:t>
            </a:r>
            <a:r>
              <a:rPr lang="ko-KR" altLang="en-US" sz="2000" b="1" dirty="0" smtClean="0"/>
              <a:t> 총알을 반사하기</a:t>
            </a:r>
            <a:r>
              <a:rPr lang="en-US" altLang="ko-KR" sz="2000" b="1" dirty="0" smtClean="0"/>
              <a:t>?</a:t>
            </a:r>
          </a:p>
          <a:p>
            <a:endParaRPr lang="en-US" altLang="ko-KR" sz="2000" b="1" dirty="0"/>
          </a:p>
          <a:p>
            <a:r>
              <a:rPr lang="ko-KR" altLang="en-US" sz="2000" b="1" dirty="0" smtClean="0"/>
              <a:t>무기는 상자에서 </a:t>
            </a:r>
            <a:r>
              <a:rPr lang="ko-KR" altLang="en-US" sz="2000" b="1" dirty="0" err="1" smtClean="0"/>
              <a:t>뜨는게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좋을듯</a:t>
            </a:r>
            <a:r>
              <a:rPr lang="ko-KR" altLang="en-US" sz="2000" b="1" dirty="0" smtClean="0"/>
              <a:t> 하다</a:t>
            </a:r>
            <a:endParaRPr lang="en-US" altLang="ko-KR" sz="2000" b="1" dirty="0" smtClean="0"/>
          </a:p>
          <a:p>
            <a:endParaRPr lang="en-US" altLang="ko-KR" sz="2000" b="1" dirty="0"/>
          </a:p>
          <a:p>
            <a:r>
              <a:rPr lang="en-US" altLang="ko-KR" sz="2000" b="1" dirty="0" smtClean="0"/>
              <a:t>UI</a:t>
            </a:r>
            <a:r>
              <a:rPr lang="ko-KR" altLang="en-US" sz="2000" b="1" dirty="0" smtClean="0"/>
              <a:t>중에 </a:t>
            </a:r>
            <a:r>
              <a:rPr lang="ko-KR" altLang="en-US" sz="2000" b="1" dirty="0" err="1" smtClean="0"/>
              <a:t>아이템줍는</a:t>
            </a:r>
            <a:r>
              <a:rPr lang="ko-KR" altLang="en-US" sz="2000" b="1" dirty="0" smtClean="0"/>
              <a:t> 버튼 디자인을  만능버튼으로 만들어야 </a:t>
            </a:r>
            <a:r>
              <a:rPr lang="ko-KR" altLang="en-US" sz="2000" b="1" dirty="0" err="1" smtClean="0"/>
              <a:t>될듯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상자열기</a:t>
            </a:r>
            <a:r>
              <a:rPr lang="en-US" altLang="ko-KR" sz="2000" b="1" dirty="0" smtClean="0"/>
              <a:t>,</a:t>
            </a:r>
            <a:r>
              <a:rPr lang="ko-KR" altLang="en-US" sz="2000" b="1" dirty="0" err="1" smtClean="0"/>
              <a:t>문열기</a:t>
            </a:r>
            <a:r>
              <a:rPr lang="en-US" altLang="ko-KR" sz="2000" b="1" dirty="0" smtClean="0"/>
              <a:t>,</a:t>
            </a:r>
            <a:r>
              <a:rPr lang="ko-KR" altLang="en-US" sz="2000" b="1" dirty="0" err="1" smtClean="0"/>
              <a:t>아이템줍기</a:t>
            </a:r>
            <a:r>
              <a:rPr lang="ko-KR" altLang="en-US" sz="2000" b="1" dirty="0" smtClean="0"/>
              <a:t> 등등에 활용</a:t>
            </a:r>
            <a:r>
              <a:rPr lang="en-US" altLang="ko-KR" sz="2000" b="1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730853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몬스터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b="1" dirty="0"/>
          </a:p>
          <a:p>
            <a:r>
              <a:rPr lang="ko-KR" altLang="en-US" b="1" dirty="0" smtClean="0"/>
              <a:t>과학자 스테이지</a:t>
            </a:r>
            <a:endParaRPr lang="en-US" altLang="ko-KR" b="1" dirty="0" smtClean="0"/>
          </a:p>
          <a:p>
            <a:r>
              <a:rPr lang="ko-KR" altLang="en-US" b="1" dirty="0" err="1" smtClean="0"/>
              <a:t>포탑형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토르비온</a:t>
            </a:r>
            <a:r>
              <a:rPr lang="en-US" altLang="ko-KR" b="1" dirty="0" smtClean="0"/>
              <a:t>),</a:t>
            </a:r>
            <a:r>
              <a:rPr lang="ko-KR" altLang="en-US" b="1" dirty="0" smtClean="0"/>
              <a:t>유전자조작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헐크</a:t>
            </a:r>
            <a:r>
              <a:rPr lang="en-US" altLang="ko-KR" b="1" dirty="0" smtClean="0"/>
              <a:t>,</a:t>
            </a:r>
            <a:r>
              <a:rPr lang="ko-KR" altLang="en-US" b="1" dirty="0" err="1" smtClean="0"/>
              <a:t>변신할동안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못잡으면</a:t>
            </a:r>
            <a:r>
              <a:rPr lang="ko-KR" altLang="en-US" b="1" dirty="0" smtClean="0"/>
              <a:t> 변신함</a:t>
            </a:r>
            <a:r>
              <a:rPr lang="en-US" altLang="ko-KR" b="1" dirty="0" smtClean="0"/>
              <a:t>),</a:t>
            </a:r>
            <a:r>
              <a:rPr lang="ko-KR" altLang="en-US" b="1" dirty="0" smtClean="0"/>
              <a:t>화학무기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가스류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1492865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암살자스테이지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b="1" dirty="0" smtClean="0"/>
              <a:t>1. </a:t>
            </a:r>
            <a:r>
              <a:rPr lang="ko-KR" altLang="en-US" b="1" dirty="0" smtClean="0"/>
              <a:t>은신</a:t>
            </a:r>
            <a:endParaRPr lang="en-US" altLang="ko-KR" b="1" dirty="0" smtClean="0"/>
          </a:p>
          <a:p>
            <a:r>
              <a:rPr lang="ko-KR" altLang="en-US" b="1" dirty="0" err="1" smtClean="0"/>
              <a:t>컨셉</a:t>
            </a:r>
            <a:r>
              <a:rPr lang="ko-KR" altLang="en-US" b="1" dirty="0" smtClean="0"/>
              <a:t>          </a:t>
            </a:r>
            <a:r>
              <a:rPr lang="ko-KR" altLang="en-US" b="1" dirty="0" err="1" smtClean="0"/>
              <a:t>루팡같이생김</a:t>
            </a:r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r>
              <a:rPr lang="ko-KR" altLang="en-US" b="1" dirty="0" smtClean="0"/>
              <a:t>필요한 애니메이션 </a:t>
            </a:r>
            <a:r>
              <a:rPr lang="en-US" altLang="ko-KR" b="1" dirty="0" smtClean="0"/>
              <a:t>: </a:t>
            </a:r>
          </a:p>
          <a:p>
            <a:pPr marL="0" indent="0">
              <a:buNone/>
            </a:pPr>
            <a:r>
              <a:rPr lang="en-US" altLang="ko-KR" b="1" dirty="0" err="1" smtClean="0"/>
              <a:t>idle,walk</a:t>
            </a:r>
            <a:r>
              <a:rPr lang="en-US" altLang="ko-KR" b="1" dirty="0" smtClean="0"/>
              <a:t>,</a:t>
            </a:r>
            <a:r>
              <a:rPr lang="ko-KR" altLang="en-US" b="1" dirty="0" err="1" smtClean="0"/>
              <a:t>투명해질때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근접공격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무기는 지팡이</a:t>
            </a:r>
            <a:r>
              <a:rPr lang="en-US" altLang="ko-KR" b="1" dirty="0" smtClean="0"/>
              <a:t>? </a:t>
            </a:r>
            <a:r>
              <a:rPr lang="ko-KR" altLang="en-US" b="1" dirty="0" smtClean="0"/>
              <a:t>나 권총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348880"/>
            <a:ext cx="1080120" cy="21065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2826674"/>
            <a:ext cx="1762125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3110911"/>
            <a:ext cx="838200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91433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요원스테이지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b="1" dirty="0"/>
              <a:t>2</a:t>
            </a:r>
            <a:r>
              <a:rPr lang="en-US" altLang="ko-KR" b="1" dirty="0" smtClean="0"/>
              <a:t>. </a:t>
            </a:r>
            <a:r>
              <a:rPr lang="ko-KR" altLang="en-US" b="1" dirty="0" err="1" smtClean="0"/>
              <a:t>두건쓴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빠른애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근접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err="1" smtClean="0"/>
              <a:t>컨셉</a:t>
            </a:r>
            <a:r>
              <a:rPr lang="ko-KR" altLang="en-US" b="1" dirty="0" smtClean="0"/>
              <a:t>                              </a:t>
            </a:r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/>
          </a:p>
          <a:p>
            <a:r>
              <a:rPr lang="ko-KR" altLang="en-US" b="1" dirty="0" smtClean="0"/>
              <a:t>필요한 애니메이션 </a:t>
            </a:r>
            <a:r>
              <a:rPr lang="en-US" altLang="ko-KR" b="1" dirty="0" smtClean="0"/>
              <a:t>: </a:t>
            </a:r>
            <a:r>
              <a:rPr lang="en-US" altLang="ko-KR" b="1" dirty="0"/>
              <a:t>: </a:t>
            </a:r>
            <a:r>
              <a:rPr lang="en-US" altLang="ko-KR" b="1" dirty="0" err="1" smtClean="0"/>
              <a:t>idle,walk</a:t>
            </a:r>
            <a:endParaRPr lang="en-US" altLang="ko-KR" b="1" dirty="0" smtClean="0"/>
          </a:p>
          <a:p>
            <a:r>
              <a:rPr lang="ko-KR" altLang="en-US" b="1" dirty="0" smtClean="0"/>
              <a:t>근접공격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달리면서 공격</a:t>
            </a:r>
            <a:endParaRPr lang="en-US" altLang="ko-KR" b="1" dirty="0" smtClean="0"/>
          </a:p>
          <a:p>
            <a:r>
              <a:rPr lang="en-US" altLang="ko-KR" b="1" dirty="0" smtClean="0"/>
              <a:t>(</a:t>
            </a:r>
            <a:r>
              <a:rPr lang="ko-KR" altLang="en-US" b="1" dirty="0" smtClean="0"/>
              <a:t>겐지 </a:t>
            </a:r>
            <a:r>
              <a:rPr lang="ko-KR" altLang="en-US" b="1" dirty="0" err="1" smtClean="0"/>
              <a:t>질풍참같은느낌</a:t>
            </a:r>
            <a:r>
              <a:rPr lang="en-US" altLang="ko-KR" b="1" dirty="0" smtClean="0"/>
              <a:t>))</a:t>
            </a:r>
            <a:endParaRPr lang="en-US" altLang="ko-KR" b="1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204864"/>
            <a:ext cx="24384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17537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요</a:t>
            </a:r>
            <a:r>
              <a:rPr lang="ko-KR" altLang="en-US" dirty="0" err="1"/>
              <a:t>원</a:t>
            </a:r>
            <a:r>
              <a:rPr lang="ko-KR" altLang="en-US" dirty="0" err="1" smtClean="0"/>
              <a:t>자스테이지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3</a:t>
            </a:r>
            <a:r>
              <a:rPr lang="en-US" altLang="ko-KR" b="1" dirty="0" smtClean="0"/>
              <a:t>. </a:t>
            </a:r>
            <a:r>
              <a:rPr lang="ko-KR" altLang="en-US" b="1" dirty="0" err="1" smtClean="0"/>
              <a:t>두건쓴</a:t>
            </a:r>
            <a:r>
              <a:rPr lang="ko-KR" altLang="en-US" b="1" dirty="0" smtClean="0"/>
              <a:t> 원거리</a:t>
            </a:r>
            <a:endParaRPr lang="en-US" altLang="ko-KR" b="1" dirty="0" smtClean="0"/>
          </a:p>
          <a:p>
            <a:r>
              <a:rPr lang="ko-KR" altLang="en-US" b="1" dirty="0" err="1" smtClean="0"/>
              <a:t>컨셉</a:t>
            </a:r>
            <a:r>
              <a:rPr lang="ko-KR" altLang="en-US" b="1" dirty="0" smtClean="0"/>
              <a:t>                              </a:t>
            </a:r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/>
          </a:p>
          <a:p>
            <a:r>
              <a:rPr lang="ko-KR" altLang="en-US" b="1" dirty="0" smtClean="0"/>
              <a:t>필요한 애니메이션 </a:t>
            </a:r>
            <a:r>
              <a:rPr lang="en-US" altLang="ko-KR" b="1" dirty="0" smtClean="0"/>
              <a:t>: </a:t>
            </a:r>
            <a:r>
              <a:rPr lang="en-US" altLang="ko-KR" b="1" dirty="0"/>
              <a:t>: </a:t>
            </a:r>
            <a:r>
              <a:rPr lang="en-US" altLang="ko-KR" b="1" dirty="0" err="1" smtClean="0"/>
              <a:t>idle,walk</a:t>
            </a:r>
            <a:endParaRPr lang="en-US" altLang="ko-KR" b="1" dirty="0" smtClean="0"/>
          </a:p>
          <a:p>
            <a:r>
              <a:rPr lang="en-US" altLang="ko-KR" b="1" dirty="0" smtClean="0"/>
              <a:t>+</a:t>
            </a:r>
            <a:r>
              <a:rPr lang="ko-KR" altLang="en-US" b="1" dirty="0" smtClean="0"/>
              <a:t>총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권총</a:t>
            </a:r>
            <a:r>
              <a:rPr lang="en-US" altLang="ko-KR" b="1" dirty="0" smtClean="0"/>
              <a:t>)</a:t>
            </a: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348880"/>
            <a:ext cx="2121024" cy="2121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5012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51" y="2004785"/>
            <a:ext cx="8175436" cy="2862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903217" y="188640"/>
            <a:ext cx="7772400" cy="2520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 smtClean="0"/>
              <a:t>맵구조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17348" y="4215451"/>
            <a:ext cx="5328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방 별로 </a:t>
            </a:r>
            <a:r>
              <a:rPr lang="en-US" altLang="ko-KR" dirty="0" smtClean="0"/>
              <a:t>3</a:t>
            </a:r>
            <a:r>
              <a:rPr lang="ko-KR" altLang="en-US" dirty="0" smtClean="0"/>
              <a:t>웨이브씩 적이 등장 합니다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955624" y="3122833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보스</a:t>
            </a:r>
            <a:r>
              <a:rPr lang="ko-KR" altLang="en-US"/>
              <a:t>룸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835696" y="3307499"/>
            <a:ext cx="144016" cy="128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337628" y="3307499"/>
            <a:ext cx="144016" cy="128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683843" y="3268513"/>
            <a:ext cx="105574" cy="110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915816" y="3645024"/>
            <a:ext cx="144016" cy="128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283968" y="3645024"/>
            <a:ext cx="144016" cy="128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5959373" y="3268513"/>
            <a:ext cx="105574" cy="110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7875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요원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/>
              <a:t>4. </a:t>
            </a:r>
            <a:r>
              <a:rPr lang="ko-KR" altLang="en-US" b="1" dirty="0" err="1" smtClean="0"/>
              <a:t>탱커형</a:t>
            </a:r>
            <a:r>
              <a:rPr lang="ko-KR" altLang="en-US" b="1" dirty="0" smtClean="0"/>
              <a:t>                              </a:t>
            </a:r>
            <a:endParaRPr lang="en-US" altLang="ko-KR" b="1" dirty="0" smtClean="0"/>
          </a:p>
          <a:p>
            <a:endParaRPr lang="en-US" altLang="ko-KR" b="1" dirty="0"/>
          </a:p>
          <a:p>
            <a:r>
              <a:rPr lang="ko-KR" altLang="en-US" b="1" dirty="0" err="1" smtClean="0"/>
              <a:t>메트릭스풍</a:t>
            </a:r>
            <a:r>
              <a:rPr lang="en-US" altLang="ko-KR" b="1" dirty="0" smtClean="0"/>
              <a:t>, </a:t>
            </a:r>
            <a:r>
              <a:rPr lang="ko-KR" altLang="en-US" b="1" dirty="0" err="1" smtClean="0"/>
              <a:t>검은정장풍</a:t>
            </a:r>
            <a:r>
              <a:rPr lang="en-US" altLang="ko-KR" b="1" dirty="0" smtClean="0"/>
              <a:t>, </a:t>
            </a:r>
            <a:r>
              <a:rPr lang="ko-KR" altLang="en-US" b="1" dirty="0" err="1" smtClean="0"/>
              <a:t>마피아풍</a:t>
            </a:r>
            <a:r>
              <a:rPr lang="en-US" altLang="ko-KR" b="1" dirty="0" smtClean="0"/>
              <a:t>,</a:t>
            </a:r>
            <a:r>
              <a:rPr lang="ko-KR" altLang="en-US" b="1" dirty="0"/>
              <a:t> </a:t>
            </a:r>
            <a:r>
              <a:rPr lang="ko-KR" altLang="en-US" b="1" dirty="0" err="1" smtClean="0"/>
              <a:t>전문요원풍</a:t>
            </a:r>
            <a:endParaRPr lang="en-US" altLang="ko-KR" b="1" dirty="0" smtClean="0"/>
          </a:p>
          <a:p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4391477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과학자 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b="1" dirty="0" smtClean="0"/>
              <a:t>1. </a:t>
            </a:r>
            <a:r>
              <a:rPr lang="ko-KR" altLang="en-US" b="1" dirty="0" smtClean="0"/>
              <a:t>화학무기 </a:t>
            </a:r>
            <a:r>
              <a:rPr lang="ko-KR" altLang="en-US" b="1" dirty="0" err="1" smtClean="0"/>
              <a:t>쓰는애</a:t>
            </a:r>
            <a:endParaRPr lang="en-US" altLang="ko-KR" b="1" dirty="0" smtClean="0"/>
          </a:p>
          <a:p>
            <a:r>
              <a:rPr lang="ko-KR" altLang="en-US" b="1" dirty="0" err="1" smtClean="0"/>
              <a:t>컨셉</a:t>
            </a:r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r>
              <a:rPr lang="ko-KR" altLang="en-US" b="1" dirty="0" smtClean="0"/>
              <a:t>필요한 애니메이션 </a:t>
            </a:r>
            <a:r>
              <a:rPr lang="en-US" altLang="ko-KR" b="1" dirty="0" smtClean="0"/>
              <a:t>: </a:t>
            </a:r>
          </a:p>
          <a:p>
            <a:pPr marL="0" indent="0">
              <a:buNone/>
            </a:pPr>
            <a:r>
              <a:rPr lang="en-US" altLang="ko-KR" b="1" dirty="0" err="1" smtClean="0"/>
              <a:t>idle,walk</a:t>
            </a:r>
            <a:r>
              <a:rPr lang="en-US" altLang="ko-KR" b="1" dirty="0" smtClean="0"/>
              <a:t>,</a:t>
            </a:r>
            <a:r>
              <a:rPr lang="ko-KR" altLang="en-US" b="1" dirty="0" err="1" smtClean="0"/>
              <a:t>투명해질때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근접공격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무기는 지팡이</a:t>
            </a:r>
            <a:r>
              <a:rPr lang="en-US" altLang="ko-KR" b="1" dirty="0" smtClean="0"/>
              <a:t>? </a:t>
            </a:r>
            <a:r>
              <a:rPr lang="ko-KR" altLang="en-US" b="1" dirty="0" smtClean="0"/>
              <a:t>나 권총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276872"/>
            <a:ext cx="1536997" cy="1643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43761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과학자 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b="1" dirty="0"/>
              <a:t>2</a:t>
            </a:r>
            <a:r>
              <a:rPr lang="en-US" altLang="ko-KR" b="1" dirty="0" smtClean="0"/>
              <a:t>. </a:t>
            </a:r>
            <a:r>
              <a:rPr lang="ko-KR" altLang="en-US" b="1" dirty="0" smtClean="0"/>
              <a:t>그냥 </a:t>
            </a:r>
            <a:r>
              <a:rPr lang="ko-KR" altLang="en-US" b="1" dirty="0" err="1" smtClean="0"/>
              <a:t>총쏘는애</a:t>
            </a:r>
            <a:endParaRPr lang="en-US" altLang="ko-KR" b="1" dirty="0" smtClean="0"/>
          </a:p>
          <a:p>
            <a:r>
              <a:rPr lang="ko-KR" altLang="en-US" b="1" dirty="0" err="1" smtClean="0"/>
              <a:t>컨셉</a:t>
            </a:r>
            <a:endParaRPr lang="ko-KR" altLang="en-US" dirty="0"/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r>
              <a:rPr lang="ko-KR" altLang="en-US" b="1" dirty="0" smtClean="0"/>
              <a:t>필요한 애니메이션 </a:t>
            </a:r>
            <a:r>
              <a:rPr lang="en-US" altLang="ko-KR" b="1" dirty="0" smtClean="0"/>
              <a:t>: </a:t>
            </a:r>
          </a:p>
          <a:p>
            <a:pPr marL="0" indent="0">
              <a:buNone/>
            </a:pPr>
            <a:r>
              <a:rPr lang="en-US" altLang="ko-KR" b="1" dirty="0" err="1" smtClean="0"/>
              <a:t>idle,walk</a:t>
            </a:r>
            <a:r>
              <a:rPr lang="en-US" altLang="ko-KR" b="1" dirty="0" smtClean="0"/>
              <a:t>,</a:t>
            </a:r>
            <a:r>
              <a:rPr lang="ko-KR" altLang="en-US" b="1" dirty="0" err="1" smtClean="0"/>
              <a:t>투명해질때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근접공격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무기는 지팡이</a:t>
            </a:r>
            <a:r>
              <a:rPr lang="en-US" altLang="ko-KR" b="1" dirty="0" smtClean="0"/>
              <a:t>? </a:t>
            </a:r>
            <a:r>
              <a:rPr lang="ko-KR" altLang="en-US" b="1" dirty="0" smtClean="0"/>
              <a:t>나 권총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276872"/>
            <a:ext cx="1783085" cy="1783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19465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과학자 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/>
              <a:t>3.</a:t>
            </a:r>
            <a:r>
              <a:rPr lang="ko-KR" altLang="en-US" b="1" dirty="0" err="1" smtClean="0"/>
              <a:t>좀비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프랑켄슈타인</a:t>
            </a:r>
            <a:endParaRPr lang="en-US" altLang="ko-KR" b="1" dirty="0" smtClean="0"/>
          </a:p>
          <a:p>
            <a:endParaRPr lang="en-US" altLang="ko-KR" b="1" dirty="0" smtClean="0"/>
          </a:p>
          <a:p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20391952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귀여운 애들만 나오는  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 smtClean="0"/>
              <a:t>귀여워서 </a:t>
            </a:r>
            <a:r>
              <a:rPr lang="ko-KR" altLang="en-US" b="1" dirty="0" err="1" smtClean="0"/>
              <a:t>우리팀처럼</a:t>
            </a:r>
            <a:r>
              <a:rPr lang="ko-KR" altLang="en-US" b="1" dirty="0" smtClean="0"/>
              <a:t> 보이는데 실제는 엄청나게 강력</a:t>
            </a:r>
            <a:endParaRPr lang="en-US" altLang="ko-KR" b="1" dirty="0" smtClean="0"/>
          </a:p>
          <a:p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9911428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b="1" dirty="0" smtClean="0"/>
          </a:p>
          <a:p>
            <a:r>
              <a:rPr lang="ko-KR" altLang="en-US" b="1" dirty="0" smtClean="0"/>
              <a:t>거울 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ㅇ</a:t>
            </a:r>
            <a:r>
              <a:rPr lang="en-US" altLang="ko-KR" b="1" dirty="0"/>
              <a:t>) (</a:t>
            </a:r>
            <a:r>
              <a:rPr lang="ko-KR" altLang="en-US" b="1" dirty="0"/>
              <a:t>상대방 무기 반사시켜서 반대로 </a:t>
            </a:r>
            <a:r>
              <a:rPr lang="ko-KR" altLang="en-US" b="1" dirty="0" err="1"/>
              <a:t>데미지줌</a:t>
            </a:r>
            <a:r>
              <a:rPr lang="en-US" altLang="ko-KR" b="1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780880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 err="1" smtClean="0"/>
              <a:t>테니스공</a:t>
            </a:r>
            <a:r>
              <a:rPr lang="ko-KR" altLang="en-US" b="1" dirty="0" smtClean="0"/>
              <a:t> 발사기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총알이 벽에 튕김</a:t>
            </a:r>
            <a:r>
              <a:rPr lang="en-US" altLang="ko-KR" b="1" dirty="0" smtClean="0"/>
              <a:t>)v</a:t>
            </a:r>
          </a:p>
          <a:p>
            <a:r>
              <a:rPr lang="ko-KR" altLang="en-US" b="1" dirty="0" smtClean="0"/>
              <a:t>코뿔소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독침</a:t>
            </a:r>
            <a:r>
              <a:rPr lang="en-US" altLang="ko-KR" b="1" dirty="0" smtClean="0"/>
              <a:t>)v</a:t>
            </a:r>
          </a:p>
          <a:p>
            <a:r>
              <a:rPr lang="ko-KR" altLang="en-US" b="1" dirty="0" smtClean="0"/>
              <a:t>기린목검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근접무기</a:t>
            </a:r>
            <a:r>
              <a:rPr lang="en-US" altLang="ko-KR" b="1" dirty="0" smtClean="0"/>
              <a:t>) </a:t>
            </a:r>
            <a:r>
              <a:rPr lang="ko-KR" altLang="en-US" b="1" dirty="0" err="1" smtClean="0"/>
              <a:t>떄릴때</a:t>
            </a:r>
            <a:r>
              <a:rPr lang="ko-KR" altLang="en-US" b="1" dirty="0" smtClean="0"/>
              <a:t> 눈이 </a:t>
            </a:r>
            <a:r>
              <a:rPr lang="en-US" altLang="ko-KR" b="1" smtClean="0"/>
              <a:t>x v</a:t>
            </a:r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7585" y="901302"/>
            <a:ext cx="1352550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3068960"/>
            <a:ext cx="1614412" cy="161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5085" y="1025127"/>
            <a:ext cx="9525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직선 화살표 연결선 6"/>
          <p:cNvCxnSpPr/>
          <p:nvPr/>
        </p:nvCxnSpPr>
        <p:spPr>
          <a:xfrm>
            <a:off x="6228184" y="3140968"/>
            <a:ext cx="2085676" cy="360040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endCxn id="2053" idx="1"/>
          </p:cNvCxnSpPr>
          <p:nvPr/>
        </p:nvCxnSpPr>
        <p:spPr>
          <a:xfrm flipV="1">
            <a:off x="4176763" y="1329927"/>
            <a:ext cx="2508322" cy="34863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1365" y="1871663"/>
            <a:ext cx="1314450" cy="103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35454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 err="1" smtClean="0"/>
              <a:t>건틀릿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땅을 내려쳐 주변적을 멀리 날려</a:t>
            </a:r>
            <a:r>
              <a:rPr lang="en-US" altLang="ko-KR" b="1" dirty="0" smtClean="0"/>
              <a:t>v</a:t>
            </a:r>
            <a:r>
              <a:rPr lang="ko-KR" altLang="en-US" b="1" dirty="0" smtClean="0"/>
              <a:t>버림</a:t>
            </a:r>
            <a:r>
              <a:rPr lang="en-US" altLang="ko-KR" b="1" dirty="0" smtClean="0"/>
              <a:t>)</a:t>
            </a:r>
          </a:p>
          <a:p>
            <a:endParaRPr lang="en-US" altLang="ko-KR" b="1" dirty="0"/>
          </a:p>
          <a:p>
            <a:r>
              <a:rPr lang="ko-KR" altLang="en-US" b="1" dirty="0" smtClean="0"/>
              <a:t>키보드 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샷건총소리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자판날라가게</a:t>
            </a:r>
            <a:r>
              <a:rPr lang="en-US" altLang="ko-KR" b="1" dirty="0" smtClean="0"/>
              <a:t>)v</a:t>
            </a:r>
          </a:p>
          <a:p>
            <a:endParaRPr lang="en-US" altLang="ko-KR" b="1" dirty="0"/>
          </a:p>
          <a:p>
            <a:r>
              <a:rPr lang="ko-KR" altLang="en-US" b="1" dirty="0" smtClean="0"/>
              <a:t>마우스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쥐가 나감</a:t>
            </a:r>
            <a:r>
              <a:rPr lang="en-US" altLang="ko-KR" b="1" dirty="0" smtClean="0"/>
              <a:t>)v</a:t>
            </a:r>
          </a:p>
          <a:p>
            <a:endParaRPr lang="en-US" altLang="ko-KR" b="1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0432" y="332656"/>
            <a:ext cx="21431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9451" y="2636912"/>
            <a:ext cx="1450479" cy="1235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365" y="3947517"/>
            <a:ext cx="2628900" cy="173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5792291" y="2295761"/>
            <a:ext cx="2740149" cy="0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flipV="1">
            <a:off x="6115819" y="3182700"/>
            <a:ext cx="3028181" cy="144016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4355976" y="4461892"/>
            <a:ext cx="3024336" cy="119236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51334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3018" y="1196752"/>
            <a:ext cx="8229600" cy="4525963"/>
          </a:xfrm>
        </p:spPr>
        <p:txBody>
          <a:bodyPr>
            <a:normAutofit/>
          </a:bodyPr>
          <a:lstStyle/>
          <a:p>
            <a:r>
              <a:rPr lang="ko-KR" altLang="en-US" b="1" dirty="0" err="1" smtClean="0"/>
              <a:t>알낳는닭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알</a:t>
            </a:r>
            <a:r>
              <a:rPr lang="en-US" altLang="ko-KR" b="1" dirty="0" smtClean="0"/>
              <a:t>,</a:t>
            </a:r>
            <a:r>
              <a:rPr lang="ko-KR" altLang="en-US" b="1" dirty="0" err="1" smtClean="0"/>
              <a:t>알터지는거</a:t>
            </a:r>
            <a:r>
              <a:rPr lang="ko-KR" altLang="en-US" b="1" dirty="0" smtClean="0"/>
              <a:t> 필요</a:t>
            </a:r>
            <a:r>
              <a:rPr lang="en-US" altLang="ko-KR" b="1" dirty="0" smtClean="0"/>
              <a:t>)v</a:t>
            </a:r>
          </a:p>
          <a:p>
            <a:endParaRPr lang="en-US" altLang="ko-KR" b="1" dirty="0" smtClean="0"/>
          </a:p>
          <a:p>
            <a:r>
              <a:rPr lang="ko-KR" altLang="en-US" b="1" dirty="0" smtClean="0"/>
              <a:t>철갑상어 </a:t>
            </a:r>
            <a:r>
              <a:rPr lang="en-US" altLang="ko-KR" b="1" dirty="0" smtClean="0"/>
              <a:t>-&gt; </a:t>
            </a:r>
            <a:r>
              <a:rPr lang="ko-KR" altLang="en-US" b="1" dirty="0" err="1" smtClean="0"/>
              <a:t>캐비어</a:t>
            </a:r>
            <a:r>
              <a:rPr lang="ko-KR" altLang="en-US" b="1" dirty="0" smtClean="0"/>
              <a:t> 발사 </a:t>
            </a:r>
            <a:r>
              <a:rPr lang="en-US" altLang="ko-KR" b="1" dirty="0" smtClean="0"/>
              <a:t>(double p</a:t>
            </a:r>
            <a:r>
              <a:rPr lang="ko-KR" altLang="en-US" b="1" dirty="0" smtClean="0"/>
              <a:t>가 쓰는 검정총알이 </a:t>
            </a:r>
            <a:r>
              <a:rPr lang="ko-KR" altLang="en-US" b="1" dirty="0" err="1" smtClean="0"/>
              <a:t>캐비어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알같아서</a:t>
            </a:r>
            <a:r>
              <a:rPr lang="ko-KR" altLang="en-US" b="1" dirty="0" smtClean="0"/>
              <a:t> 생각났어요</a:t>
            </a:r>
            <a:r>
              <a:rPr lang="en-US" altLang="ko-KR" b="1" dirty="0" smtClean="0"/>
              <a:t>) </a:t>
            </a:r>
            <a:r>
              <a:rPr lang="ko-KR" altLang="en-US" b="1" dirty="0" smtClean="0"/>
              <a:t> 발사모션은 입 벌리기 귀여운 물고기 </a:t>
            </a:r>
            <a:r>
              <a:rPr lang="ko-KR" altLang="en-US" b="1" dirty="0" err="1" smtClean="0"/>
              <a:t>컨셉</a:t>
            </a:r>
            <a:r>
              <a:rPr lang="ko-KR" altLang="en-US" b="1" dirty="0" smtClean="0"/>
              <a:t>  </a:t>
            </a:r>
            <a:r>
              <a:rPr lang="en-US" altLang="ko-KR" b="1" dirty="0" smtClean="0"/>
              <a:t>v</a:t>
            </a:r>
            <a:r>
              <a:rPr lang="ko-KR" altLang="en-US" b="1" dirty="0" smtClean="0"/>
              <a:t>                           </a:t>
            </a:r>
            <a:endParaRPr lang="en-US" altLang="ko-KR" b="1" dirty="0" smtClean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980728"/>
            <a:ext cx="1071563" cy="107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419872" y="4221088"/>
            <a:ext cx="2718023" cy="913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82176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3018" y="1196752"/>
            <a:ext cx="8229600" cy="4525963"/>
          </a:xfrm>
        </p:spPr>
        <p:txBody>
          <a:bodyPr>
            <a:normAutofit/>
          </a:bodyPr>
          <a:lstStyle/>
          <a:p>
            <a:r>
              <a:rPr lang="ko-KR" altLang="en-US" b="1" dirty="0" err="1" smtClean="0"/>
              <a:t>엄청큰무기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(big </a:t>
            </a:r>
            <a:r>
              <a:rPr lang="en-US" altLang="ko-KR" b="1" dirty="0" err="1" smtClean="0"/>
              <a:t>big</a:t>
            </a:r>
            <a:r>
              <a:rPr lang="en-US" altLang="ko-KR" b="1" dirty="0" smtClean="0"/>
              <a:t> big) </a:t>
            </a:r>
          </a:p>
          <a:p>
            <a:r>
              <a:rPr lang="ko-KR" altLang="en-US" b="1" smtClean="0"/>
              <a:t>이미지 스케일만 키워서 사용</a:t>
            </a:r>
            <a:endParaRPr lang="en-US" altLang="ko-KR" b="1" dirty="0" smtClean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492896"/>
            <a:ext cx="4953000" cy="293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2644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903217" y="188640"/>
            <a:ext cx="7772400" cy="61926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등장 </a:t>
            </a:r>
            <a:r>
              <a:rPr lang="ko-KR" altLang="en-US" dirty="0" err="1" smtClean="0"/>
              <a:t>몬스터</a:t>
            </a:r>
            <a:r>
              <a:rPr lang="ko-KR" altLang="en-US" dirty="0" smtClean="0"/>
              <a:t> 종류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총</a:t>
            </a:r>
            <a:r>
              <a:rPr lang="en-US" altLang="ko-KR" dirty="0" smtClean="0"/>
              <a:t>1 (</a:t>
            </a:r>
            <a:r>
              <a:rPr lang="ko-KR" altLang="en-US" dirty="0" smtClean="0"/>
              <a:t>쥐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ko-KR" altLang="en-US" dirty="0" smtClean="0"/>
              <a:t>근접 </a:t>
            </a:r>
            <a:r>
              <a:rPr lang="en-US" altLang="ko-KR" dirty="0" smtClean="0"/>
              <a:t>1 (</a:t>
            </a:r>
            <a:r>
              <a:rPr lang="ko-KR" altLang="en-US" dirty="0" smtClean="0"/>
              <a:t>쥐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보스 </a:t>
            </a:r>
            <a:r>
              <a:rPr lang="en-US" altLang="ko-KR" dirty="0" smtClean="0"/>
              <a:t>1 (</a:t>
            </a:r>
            <a:r>
              <a:rPr lang="ko-KR" altLang="en-US" dirty="0" smtClean="0"/>
              <a:t>쥐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4508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Autofit/>
          </a:bodyPr>
          <a:lstStyle/>
          <a:p>
            <a:r>
              <a:rPr lang="ko-KR" altLang="en-US" sz="2400" b="1" dirty="0" err="1" smtClean="0"/>
              <a:t>프레데터</a:t>
            </a:r>
            <a:r>
              <a:rPr lang="ko-KR" altLang="en-US" sz="2400" b="1" dirty="0" smtClean="0"/>
              <a:t> </a:t>
            </a:r>
            <a:r>
              <a:rPr lang="ko-KR" altLang="en-US" sz="2400" b="1" dirty="0"/>
              <a:t>오른쪽 어깨 미사일</a:t>
            </a:r>
            <a:r>
              <a:rPr lang="en-US" altLang="ko" sz="2400" b="1" dirty="0"/>
              <a:t>(</a:t>
            </a:r>
            <a:r>
              <a:rPr lang="ko-KR" altLang="en-US" sz="2400" b="1" dirty="0"/>
              <a:t>어깨 바주카 종류</a:t>
            </a:r>
            <a:r>
              <a:rPr lang="en-US" altLang="ko" sz="2400" b="1" dirty="0" smtClean="0"/>
              <a:t>)v</a:t>
            </a:r>
          </a:p>
          <a:p>
            <a:endParaRPr lang="en-US" altLang="ko" sz="2400" dirty="0" smtClean="0"/>
          </a:p>
          <a:p>
            <a:r>
              <a:rPr lang="ko-KR" altLang="en-US" sz="2400" b="1" dirty="0" smtClean="0"/>
              <a:t>포커 </a:t>
            </a:r>
            <a:r>
              <a:rPr lang="ko-KR" altLang="en-US" sz="2400" b="1" dirty="0"/>
              <a:t>카드케이스</a:t>
            </a:r>
            <a:r>
              <a:rPr lang="en-US" altLang="ko" sz="2400" b="1" dirty="0"/>
              <a:t>(</a:t>
            </a:r>
            <a:r>
              <a:rPr lang="ko-KR" altLang="en-US" sz="2400" b="1" dirty="0"/>
              <a:t>카드날림 카드 기호에 따라 </a:t>
            </a:r>
            <a:r>
              <a:rPr lang="ko-KR" altLang="en-US" sz="2400" b="1" dirty="0" err="1"/>
              <a:t>데미지</a:t>
            </a:r>
            <a:r>
              <a:rPr lang="ko-KR" altLang="en-US" sz="2400" b="1" dirty="0"/>
              <a:t> 다름 </a:t>
            </a:r>
            <a:r>
              <a:rPr lang="en-US" altLang="ko" sz="2400" b="1" dirty="0" smtClean="0"/>
              <a:t>)v</a:t>
            </a:r>
          </a:p>
          <a:p>
            <a:endParaRPr lang="en-US" altLang="ko" sz="2400" dirty="0" smtClean="0"/>
          </a:p>
          <a:p>
            <a:r>
              <a:rPr lang="ko-KR" altLang="en-US" sz="2400" b="1" dirty="0" err="1" smtClean="0"/>
              <a:t>가오갤</a:t>
            </a:r>
            <a:r>
              <a:rPr lang="ko-KR" altLang="en-US" sz="2400" b="1" dirty="0" smtClean="0"/>
              <a:t> </a:t>
            </a:r>
            <a:r>
              <a:rPr lang="ko-KR" altLang="en-US" sz="2400" b="1" dirty="0" err="1"/>
              <a:t>욘두</a:t>
            </a:r>
            <a:r>
              <a:rPr lang="en-US" altLang="ko" sz="2400" b="1" dirty="0"/>
              <a:t>(</a:t>
            </a:r>
            <a:r>
              <a:rPr lang="ko-KR" altLang="en-US" sz="2400" b="1" dirty="0"/>
              <a:t>관통화살</a:t>
            </a:r>
            <a:r>
              <a:rPr lang="en-US" altLang="ko" sz="2400" b="1" dirty="0"/>
              <a:t>-</a:t>
            </a:r>
            <a:r>
              <a:rPr lang="ko-KR" altLang="en-US" sz="2400" b="1" dirty="0"/>
              <a:t>디테일</a:t>
            </a:r>
            <a:r>
              <a:rPr lang="en-US" altLang="ko" sz="2400" b="1" dirty="0" smtClean="0"/>
              <a:t>) </a:t>
            </a:r>
            <a:r>
              <a:rPr lang="ko-KR" altLang="en-US" sz="2400" b="1" dirty="0" err="1" smtClean="0"/>
              <a:t>가까운애들</a:t>
            </a:r>
            <a:r>
              <a:rPr lang="ko-KR" altLang="en-US" sz="2400" b="1" dirty="0" smtClean="0"/>
              <a:t> </a:t>
            </a:r>
            <a:r>
              <a:rPr lang="ko-KR" altLang="en-US" sz="2400" b="1" dirty="0" err="1" smtClean="0"/>
              <a:t>한마리씩</a:t>
            </a:r>
            <a:r>
              <a:rPr lang="ko-KR" altLang="en-US" sz="2400" b="1" dirty="0" smtClean="0"/>
              <a:t> 따라가면서 맞추게 </a:t>
            </a:r>
            <a:r>
              <a:rPr lang="en-US" altLang="ko-KR" sz="2400" b="1" dirty="0" smtClean="0"/>
              <a:t>(</a:t>
            </a:r>
            <a:r>
              <a:rPr lang="ko-KR" altLang="en-US" sz="2400" b="1" dirty="0" err="1" smtClean="0"/>
              <a:t>빨간줄</a:t>
            </a:r>
            <a:r>
              <a:rPr lang="ko-KR" altLang="en-US" sz="2400" b="1" dirty="0" smtClean="0"/>
              <a:t> </a:t>
            </a:r>
            <a:r>
              <a:rPr lang="ko-KR" altLang="en-US" sz="2400" b="1" dirty="0" err="1" smtClean="0"/>
              <a:t>트레일</a:t>
            </a:r>
            <a:r>
              <a:rPr lang="en-US" altLang="ko-KR" sz="2400" b="1" dirty="0" smtClean="0"/>
              <a:t>)v</a:t>
            </a:r>
            <a:endParaRPr lang="en-US" altLang="ko" sz="2400" b="1" dirty="0" smtClean="0"/>
          </a:p>
          <a:p>
            <a:endParaRPr lang="en-US" altLang="ko" sz="2400" dirty="0" smtClean="0"/>
          </a:p>
          <a:p>
            <a:r>
              <a:rPr lang="ko-KR" altLang="en-US" sz="2400" b="1" dirty="0" err="1" smtClean="0"/>
              <a:t>손가락총</a:t>
            </a:r>
            <a:r>
              <a:rPr lang="en-US" altLang="ko" sz="2400" b="1" dirty="0" smtClean="0"/>
              <a:t>(</a:t>
            </a:r>
            <a:r>
              <a:rPr lang="ko-KR" altLang="en-US" sz="2400" b="1" dirty="0" smtClean="0"/>
              <a:t>사람목소</a:t>
            </a:r>
            <a:r>
              <a:rPr lang="ko-KR" altLang="en-US" sz="2400" b="1" dirty="0"/>
              <a:t>리</a:t>
            </a:r>
            <a:r>
              <a:rPr lang="en-US" altLang="ko" sz="2400" b="1" dirty="0"/>
              <a:t>) (</a:t>
            </a:r>
            <a:r>
              <a:rPr lang="ko-KR" altLang="en-US" sz="2400" b="1" dirty="0"/>
              <a:t>히트스캔</a:t>
            </a:r>
            <a:r>
              <a:rPr lang="en-US" altLang="ko-KR" sz="2400" b="1" dirty="0" smtClean="0"/>
              <a:t>)v</a:t>
            </a:r>
            <a:endParaRPr lang="en-US" altLang="ko" sz="2400" b="1" dirty="0"/>
          </a:p>
          <a:p>
            <a:endParaRPr lang="en-US" altLang="ko" sz="2400" dirty="0" smtClean="0"/>
          </a:p>
          <a:p>
            <a:r>
              <a:rPr lang="ko-KR" altLang="en-US" sz="2400" b="1" dirty="0" smtClean="0"/>
              <a:t>둠 </a:t>
            </a:r>
            <a:r>
              <a:rPr lang="en-US" altLang="ko" sz="2400" b="1" dirty="0"/>
              <a:t>BFG(</a:t>
            </a:r>
            <a:r>
              <a:rPr lang="ko-KR" altLang="en-US" sz="2400" b="1" dirty="0"/>
              <a:t>총알을 날리면 </a:t>
            </a:r>
            <a:r>
              <a:rPr lang="ko-KR" altLang="en-US" sz="2400" b="1" dirty="0" err="1" smtClean="0"/>
              <a:t>데미지</a:t>
            </a:r>
            <a:r>
              <a:rPr lang="ko-KR" altLang="en-US" sz="2400" b="1" dirty="0" smtClean="0"/>
              <a:t> </a:t>
            </a:r>
            <a:r>
              <a:rPr lang="ko-KR" altLang="en-US" sz="2400" b="1" dirty="0"/>
              <a:t>번개 </a:t>
            </a:r>
            <a:r>
              <a:rPr lang="ko-KR" altLang="en-US" sz="2400" b="1" dirty="0" err="1" smtClean="0"/>
              <a:t>스프라이트</a:t>
            </a:r>
            <a:r>
              <a:rPr lang="en-US" altLang="ko" sz="2400" b="1" dirty="0"/>
              <a:t>,</a:t>
            </a:r>
            <a:r>
              <a:rPr lang="ko-KR" altLang="en-US" sz="2400" b="1" dirty="0"/>
              <a:t>동그라미 </a:t>
            </a:r>
            <a:r>
              <a:rPr lang="ko-KR" altLang="en-US" sz="2400" b="1" dirty="0" smtClean="0"/>
              <a:t>총알</a:t>
            </a:r>
            <a:r>
              <a:rPr lang="en-US" altLang="ko-KR" sz="2400" b="1" dirty="0" smtClean="0"/>
              <a:t>)v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9078147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sz="2400" b="1" dirty="0" err="1"/>
              <a:t>뿅망치</a:t>
            </a:r>
            <a:r>
              <a:rPr lang="en-US" altLang="ko" sz="2400" b="1" dirty="0"/>
              <a:t>(</a:t>
            </a:r>
            <a:r>
              <a:rPr lang="ko-KR" altLang="en-US" sz="2400" b="1" dirty="0"/>
              <a:t>지진 일어나고 랜덤 적들한테 바위 날아옴</a:t>
            </a:r>
            <a:r>
              <a:rPr lang="en-US" altLang="ko" sz="2400" b="1" dirty="0" smtClean="0"/>
              <a:t>)v</a:t>
            </a:r>
          </a:p>
          <a:p>
            <a:r>
              <a:rPr lang="ko-KR" altLang="en-US" sz="2400" dirty="0" smtClean="0">
                <a:solidFill>
                  <a:srgbClr val="FF0000"/>
                </a:solidFill>
              </a:rPr>
              <a:t>바람으로 적들 밀어냄</a:t>
            </a:r>
            <a:r>
              <a:rPr lang="en-US" altLang="ko" sz="2400" dirty="0" smtClean="0">
                <a:solidFill>
                  <a:srgbClr val="FF0000"/>
                </a:solidFill>
              </a:rPr>
              <a:t>(</a:t>
            </a:r>
            <a:r>
              <a:rPr lang="ko-KR" altLang="en-US" sz="2400" dirty="0" err="1">
                <a:solidFill>
                  <a:srgbClr val="FF0000"/>
                </a:solidFill>
              </a:rPr>
              <a:t>선풍기총</a:t>
            </a:r>
            <a:r>
              <a:rPr lang="en-US" altLang="ko" sz="2400" dirty="0" smtClean="0">
                <a:solidFill>
                  <a:srgbClr val="FF0000"/>
                </a:solidFill>
              </a:rPr>
              <a:t>)</a:t>
            </a:r>
            <a:endParaRPr lang="en-US" altLang="ko" sz="2400" dirty="0" smtClean="0"/>
          </a:p>
          <a:p>
            <a:r>
              <a:rPr lang="ko-KR" altLang="en-US" sz="2400" dirty="0" smtClean="0"/>
              <a:t>장미 </a:t>
            </a:r>
            <a:r>
              <a:rPr lang="ko-KR" altLang="en-US" sz="2400" dirty="0"/>
              <a:t>날리는 총 </a:t>
            </a:r>
            <a:r>
              <a:rPr lang="en-US" altLang="ko-KR" sz="2400" dirty="0"/>
              <a:t>(</a:t>
            </a:r>
            <a:r>
              <a:rPr lang="ko-KR" altLang="en-US" sz="2400" dirty="0" err="1" smtClean="0"/>
              <a:t>덤불감고</a:t>
            </a:r>
            <a:r>
              <a:rPr lang="ko-KR" altLang="en-US" sz="2400" dirty="0" smtClean="0"/>
              <a:t> </a:t>
            </a:r>
            <a:r>
              <a:rPr lang="ko-KR" altLang="en-US" sz="2400" dirty="0"/>
              <a:t>있는 총</a:t>
            </a:r>
            <a:r>
              <a:rPr lang="en-US" altLang="ko" sz="2400" dirty="0" smtClean="0"/>
              <a:t>),</a:t>
            </a:r>
            <a:r>
              <a:rPr lang="ko-KR" altLang="en-US" sz="2400" dirty="0" err="1" smtClean="0"/>
              <a:t>화상아니면독</a:t>
            </a:r>
            <a:endParaRPr lang="en-US" altLang="ko" sz="2400" dirty="0" smtClean="0"/>
          </a:p>
          <a:p>
            <a:r>
              <a:rPr lang="ko-KR" altLang="en-US" sz="2400" dirty="0" smtClean="0"/>
              <a:t>당구 </a:t>
            </a:r>
            <a:r>
              <a:rPr lang="ko-KR" altLang="en-US" sz="2400" dirty="0" err="1"/>
              <a:t>큐대</a:t>
            </a:r>
            <a:r>
              <a:rPr lang="en-US" altLang="ko" sz="2400" dirty="0" smtClean="0"/>
              <a:t>(</a:t>
            </a:r>
            <a:r>
              <a:rPr lang="ko-KR" altLang="en-US" sz="2400" dirty="0" err="1"/>
              <a:t>샷건</a:t>
            </a:r>
            <a:r>
              <a:rPr lang="ko-KR" altLang="en-US" sz="2400" dirty="0"/>
              <a:t> </a:t>
            </a:r>
            <a:r>
              <a:rPr lang="en-US" altLang="ko-KR" sz="2400" dirty="0"/>
              <a:t>+ </a:t>
            </a:r>
            <a:r>
              <a:rPr lang="ko-KR" altLang="en-US" sz="2400" dirty="0" err="1" smtClean="0"/>
              <a:t>벽튕기기</a:t>
            </a:r>
            <a:r>
              <a:rPr lang="en-US" altLang="ko" sz="2400" dirty="0" smtClean="0"/>
              <a:t>), </a:t>
            </a:r>
            <a:r>
              <a:rPr lang="ko-KR" altLang="en-US" sz="2400" dirty="0" smtClean="0"/>
              <a:t>흰 노 빨</a:t>
            </a:r>
            <a:endParaRPr lang="en-US" altLang="ko" sz="2400" dirty="0" smtClean="0"/>
          </a:p>
          <a:p>
            <a:r>
              <a:rPr lang="ko-KR" altLang="en-US" sz="2400" dirty="0" err="1" smtClean="0">
                <a:solidFill>
                  <a:srgbClr val="FF0000"/>
                </a:solidFill>
              </a:rPr>
              <a:t>룰렛머신</a:t>
            </a:r>
            <a:r>
              <a:rPr lang="en-US" altLang="ko-KR" sz="2400" dirty="0" smtClean="0">
                <a:solidFill>
                  <a:srgbClr val="FF0000"/>
                </a:solidFill>
              </a:rPr>
              <a:t>(</a:t>
            </a:r>
            <a:r>
              <a:rPr lang="ko-KR" altLang="en-US" sz="2400" dirty="0" smtClean="0">
                <a:solidFill>
                  <a:srgbClr val="FF0000"/>
                </a:solidFill>
              </a:rPr>
              <a:t>아이템</a:t>
            </a:r>
            <a:r>
              <a:rPr lang="en-US" altLang="ko-KR" sz="2400" dirty="0" smtClean="0">
                <a:solidFill>
                  <a:srgbClr val="FF0000"/>
                </a:solidFill>
              </a:rPr>
              <a:t>?)</a:t>
            </a:r>
            <a:endParaRPr lang="en-US" altLang="ko" sz="2400" dirty="0" smtClean="0">
              <a:solidFill>
                <a:srgbClr val="FF0000"/>
              </a:solidFill>
            </a:endParaRPr>
          </a:p>
          <a:p>
            <a:r>
              <a:rPr lang="ko-KR" altLang="en-US" sz="2400" dirty="0" smtClean="0"/>
              <a:t>별 </a:t>
            </a:r>
            <a:r>
              <a:rPr lang="ko-KR" altLang="en-US" sz="2400" dirty="0" err="1"/>
              <a:t>요술봉</a:t>
            </a:r>
            <a:r>
              <a:rPr lang="en-US" altLang="ko" sz="2400" dirty="0"/>
              <a:t>(</a:t>
            </a:r>
            <a:r>
              <a:rPr lang="ko-KR" altLang="en-US" sz="2400" dirty="0" err="1"/>
              <a:t>별날리기</a:t>
            </a:r>
            <a:r>
              <a:rPr lang="en-US" altLang="ko" sz="2400" dirty="0" smtClean="0"/>
              <a:t>)</a:t>
            </a:r>
          </a:p>
          <a:p>
            <a:endParaRPr lang="en-US" altLang="ko" sz="2400" dirty="0" smtClean="0"/>
          </a:p>
          <a:p>
            <a:r>
              <a:rPr lang="ko-KR" altLang="en-US" sz="2400" dirty="0" err="1" smtClean="0">
                <a:solidFill>
                  <a:srgbClr val="FF0000"/>
                </a:solidFill>
              </a:rPr>
              <a:t>폭탄총</a:t>
            </a:r>
            <a:r>
              <a:rPr lang="en-US" altLang="ko-KR" sz="2400" dirty="0" smtClean="0">
                <a:solidFill>
                  <a:srgbClr val="FF0000"/>
                </a:solidFill>
              </a:rPr>
              <a:t>(</a:t>
            </a:r>
            <a:r>
              <a:rPr lang="ko-KR" altLang="en-US" sz="2400" dirty="0" err="1" smtClean="0">
                <a:solidFill>
                  <a:srgbClr val="FF0000"/>
                </a:solidFill>
              </a:rPr>
              <a:t>다이너</a:t>
            </a:r>
            <a:r>
              <a:rPr lang="ko-KR" altLang="en-US" sz="2400" dirty="0" smtClean="0">
                <a:solidFill>
                  <a:srgbClr val="FF0000"/>
                </a:solidFill>
              </a:rPr>
              <a:t> </a:t>
            </a:r>
            <a:r>
              <a:rPr lang="ko-KR" altLang="en-US" sz="2400" dirty="0" err="1" smtClean="0">
                <a:solidFill>
                  <a:srgbClr val="FF0000"/>
                </a:solidFill>
              </a:rPr>
              <a:t>마이트</a:t>
            </a:r>
            <a:r>
              <a:rPr lang="ko-KR" altLang="en-US" sz="2400" dirty="0" smtClean="0">
                <a:solidFill>
                  <a:srgbClr val="FF0000"/>
                </a:solidFill>
              </a:rPr>
              <a:t> 발사</a:t>
            </a:r>
            <a:r>
              <a:rPr lang="en-US" altLang="ko-KR" sz="2400" dirty="0" smtClean="0">
                <a:solidFill>
                  <a:srgbClr val="FF0000"/>
                </a:solidFill>
              </a:rPr>
              <a:t>)</a:t>
            </a:r>
          </a:p>
          <a:p>
            <a:r>
              <a:rPr lang="ko-KR" altLang="en-US" sz="2400" b="1" dirty="0" smtClean="0"/>
              <a:t>포신 바주카</a:t>
            </a:r>
            <a:r>
              <a:rPr lang="en-US" altLang="ko-KR" sz="2400" b="1" dirty="0" smtClean="0"/>
              <a:t>v</a:t>
            </a:r>
            <a:endParaRPr lang="ko-KR" altLang="en-US" sz="2400" b="1" dirty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43489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Autofit/>
          </a:bodyPr>
          <a:lstStyle/>
          <a:p>
            <a:r>
              <a:rPr lang="ko-KR" altLang="en-US" sz="2400" dirty="0" err="1" smtClean="0">
                <a:solidFill>
                  <a:srgbClr val="FF0000"/>
                </a:solidFill>
              </a:rPr>
              <a:t>러버덕총</a:t>
            </a:r>
            <a:r>
              <a:rPr lang="en-US" altLang="ko-KR" sz="2400" dirty="0" smtClean="0">
                <a:solidFill>
                  <a:srgbClr val="FF0000"/>
                </a:solidFill>
              </a:rPr>
              <a:t>(</a:t>
            </a:r>
            <a:r>
              <a:rPr lang="ko-KR" altLang="en-US" sz="2400" dirty="0" err="1" smtClean="0">
                <a:solidFill>
                  <a:srgbClr val="FF0000"/>
                </a:solidFill>
              </a:rPr>
              <a:t>러버덕</a:t>
            </a:r>
            <a:r>
              <a:rPr lang="ko-KR" altLang="en-US" sz="2400" dirty="0" smtClean="0">
                <a:solidFill>
                  <a:srgbClr val="FF0000"/>
                </a:solidFill>
              </a:rPr>
              <a:t> 오리가 발사됨</a:t>
            </a:r>
            <a:r>
              <a:rPr lang="en-US" altLang="ko-KR" sz="2400" dirty="0" smtClean="0">
                <a:solidFill>
                  <a:srgbClr val="FF0000"/>
                </a:solidFill>
              </a:rPr>
              <a:t>, </a:t>
            </a:r>
            <a:r>
              <a:rPr lang="ko-KR" altLang="en-US" sz="2400" dirty="0" smtClean="0">
                <a:solidFill>
                  <a:srgbClr val="FF0000"/>
                </a:solidFill>
              </a:rPr>
              <a:t>날아가면서 점점 오리가 커짐</a:t>
            </a:r>
            <a:r>
              <a:rPr lang="en-US" altLang="ko-KR" sz="2400" dirty="0" smtClean="0">
                <a:solidFill>
                  <a:srgbClr val="FF0000"/>
                </a:solidFill>
              </a:rPr>
              <a:t>,</a:t>
            </a:r>
            <a:r>
              <a:rPr lang="ko-KR" altLang="en-US" sz="2400" dirty="0" smtClean="0">
                <a:solidFill>
                  <a:srgbClr val="FF0000"/>
                </a:solidFill>
              </a:rPr>
              <a:t>폭발무기</a:t>
            </a:r>
            <a:r>
              <a:rPr lang="en-US" altLang="ko" sz="2400" dirty="0" smtClean="0">
                <a:solidFill>
                  <a:srgbClr val="FF0000"/>
                </a:solidFill>
              </a:rPr>
              <a:t>)</a:t>
            </a:r>
          </a:p>
          <a:p>
            <a:r>
              <a:rPr lang="ko-KR" altLang="en-US" sz="2400" dirty="0" err="1">
                <a:solidFill>
                  <a:srgbClr val="FF0000"/>
                </a:solidFill>
              </a:rPr>
              <a:t>고스트</a:t>
            </a:r>
            <a:r>
              <a:rPr lang="ko-KR" altLang="en-US" sz="2400" dirty="0">
                <a:solidFill>
                  <a:srgbClr val="FF0000"/>
                </a:solidFill>
              </a:rPr>
              <a:t> </a:t>
            </a:r>
            <a:r>
              <a:rPr lang="ko-KR" altLang="en-US" sz="2400" dirty="0" err="1">
                <a:solidFill>
                  <a:srgbClr val="FF0000"/>
                </a:solidFill>
              </a:rPr>
              <a:t>버스터즈</a:t>
            </a:r>
            <a:r>
              <a:rPr lang="ko-KR" altLang="en-US" sz="2400" dirty="0">
                <a:solidFill>
                  <a:srgbClr val="FF0000"/>
                </a:solidFill>
              </a:rPr>
              <a:t> 청소기</a:t>
            </a:r>
            <a:r>
              <a:rPr lang="en-US" altLang="ko" sz="2400" dirty="0" smtClean="0">
                <a:solidFill>
                  <a:srgbClr val="FF0000"/>
                </a:solidFill>
              </a:rPr>
              <a:t>(</a:t>
            </a:r>
            <a:r>
              <a:rPr lang="ko-KR" altLang="en-US" sz="2400" dirty="0" err="1" smtClean="0">
                <a:solidFill>
                  <a:srgbClr val="FF0000"/>
                </a:solidFill>
              </a:rPr>
              <a:t>꾹눌러서</a:t>
            </a:r>
            <a:r>
              <a:rPr lang="ko-KR" altLang="en-US" sz="2400" dirty="0" smtClean="0">
                <a:solidFill>
                  <a:srgbClr val="FF0000"/>
                </a:solidFill>
              </a:rPr>
              <a:t> 총알을 흡수하고 떼면 흡수한 개수만큼 </a:t>
            </a:r>
            <a:r>
              <a:rPr lang="ko-KR" altLang="en-US" sz="2400" dirty="0" err="1" smtClean="0">
                <a:solidFill>
                  <a:srgbClr val="FF0000"/>
                </a:solidFill>
              </a:rPr>
              <a:t>데미지</a:t>
            </a:r>
            <a:r>
              <a:rPr lang="ko-KR" altLang="en-US" sz="2400" dirty="0" smtClean="0">
                <a:solidFill>
                  <a:srgbClr val="FF0000"/>
                </a:solidFill>
              </a:rPr>
              <a:t> 올라간 총알 하나를 발사</a:t>
            </a:r>
            <a:r>
              <a:rPr lang="en-US" altLang="ko" sz="2400" dirty="0" smtClean="0">
                <a:solidFill>
                  <a:srgbClr val="FF0000"/>
                </a:solidFill>
              </a:rPr>
              <a:t>)</a:t>
            </a:r>
          </a:p>
          <a:p>
            <a:r>
              <a:rPr lang="ko-KR" altLang="en-US" sz="2400" dirty="0" smtClean="0"/>
              <a:t>공기총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산소통 </a:t>
            </a:r>
            <a:r>
              <a:rPr lang="ko-KR" altLang="en-US" sz="2400" dirty="0" err="1" smtClean="0"/>
              <a:t>달고있는</a:t>
            </a:r>
            <a:r>
              <a:rPr lang="ko-KR" altLang="en-US" sz="2400" dirty="0" smtClean="0"/>
              <a:t> 모습의 총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히트스캔</a:t>
            </a:r>
            <a:r>
              <a:rPr lang="en-US" altLang="ko-KR" sz="2400" dirty="0" smtClean="0"/>
              <a:t>)</a:t>
            </a:r>
          </a:p>
          <a:p>
            <a:r>
              <a:rPr lang="ko-KR" altLang="en-US" sz="2400" dirty="0" smtClean="0">
                <a:solidFill>
                  <a:srgbClr val="FF0000"/>
                </a:solidFill>
              </a:rPr>
              <a:t>폭발석궁</a:t>
            </a:r>
            <a:endParaRPr lang="en-US" altLang="ko-KR" sz="2400" dirty="0" smtClean="0">
              <a:solidFill>
                <a:srgbClr val="FF0000"/>
              </a:solidFill>
            </a:endParaRPr>
          </a:p>
          <a:p>
            <a:r>
              <a:rPr lang="ko-KR" altLang="en-US" sz="2400" dirty="0" smtClean="0">
                <a:solidFill>
                  <a:srgbClr val="FF0000"/>
                </a:solidFill>
              </a:rPr>
              <a:t>그냥 일반석궁</a:t>
            </a:r>
            <a:endParaRPr lang="en-US" altLang="ko-KR" sz="2400" dirty="0" smtClean="0">
              <a:solidFill>
                <a:srgbClr val="FF0000"/>
              </a:solidFill>
            </a:endParaRPr>
          </a:p>
          <a:p>
            <a:r>
              <a:rPr lang="ko-KR" altLang="en-US" sz="2400" dirty="0" smtClean="0"/>
              <a:t>부메랑</a:t>
            </a:r>
            <a:r>
              <a:rPr lang="en-US" altLang="ko-KR" sz="2400" dirty="0" smtClean="0"/>
              <a:t>(</a:t>
            </a:r>
            <a:r>
              <a:rPr lang="ko-KR" altLang="en-US" sz="2400" dirty="0" err="1" smtClean="0"/>
              <a:t>던진방향으로</a:t>
            </a:r>
            <a:r>
              <a:rPr lang="ko-KR" altLang="en-US" sz="2400" dirty="0" smtClean="0"/>
              <a:t> 직</a:t>
            </a:r>
            <a:r>
              <a:rPr lang="ko-KR" altLang="en-US" sz="2400" dirty="0"/>
              <a:t>선</a:t>
            </a:r>
            <a:r>
              <a:rPr lang="ko-KR" altLang="en-US" sz="2400" dirty="0" smtClean="0"/>
              <a:t> 위치에 있는 적들 다 맞추고 다시 되돌아옴</a:t>
            </a:r>
            <a:r>
              <a:rPr lang="en-US" altLang="ko-KR" sz="2400" dirty="0" smtClean="0"/>
              <a:t>-</a:t>
            </a:r>
            <a:r>
              <a:rPr lang="ko-KR" altLang="en-US" sz="2400" dirty="0" smtClean="0"/>
              <a:t>무한이지만 타이밍 길음</a:t>
            </a:r>
            <a:r>
              <a:rPr lang="en-US" altLang="ko-KR" sz="2400" dirty="0" smtClean="0"/>
              <a:t>)</a:t>
            </a:r>
          </a:p>
          <a:p>
            <a:r>
              <a:rPr lang="ko-KR" altLang="en-US" sz="2400" dirty="0" smtClean="0">
                <a:solidFill>
                  <a:srgbClr val="FF0000"/>
                </a:solidFill>
              </a:rPr>
              <a:t>화승총</a:t>
            </a:r>
            <a:r>
              <a:rPr lang="en-US" altLang="ko-KR" sz="2400" dirty="0" smtClean="0">
                <a:solidFill>
                  <a:srgbClr val="FF0000"/>
                </a:solidFill>
              </a:rPr>
              <a:t>(</a:t>
            </a:r>
            <a:r>
              <a:rPr lang="ko-KR" altLang="en-US" sz="2400" dirty="0" err="1" smtClean="0">
                <a:solidFill>
                  <a:srgbClr val="FF0000"/>
                </a:solidFill>
              </a:rPr>
              <a:t>저격총</a:t>
            </a:r>
            <a:r>
              <a:rPr lang="ko-KR" altLang="en-US" sz="2400" dirty="0" smtClean="0">
                <a:solidFill>
                  <a:srgbClr val="FF0000"/>
                </a:solidFill>
              </a:rPr>
              <a:t> 같은 개념</a:t>
            </a:r>
            <a:r>
              <a:rPr lang="en-US" altLang="ko-KR" sz="2400" dirty="0" smtClean="0">
                <a:solidFill>
                  <a:srgbClr val="FF0000"/>
                </a:solidFill>
              </a:rPr>
              <a:t>, </a:t>
            </a:r>
            <a:r>
              <a:rPr lang="ko-KR" altLang="en-US" sz="2400" dirty="0" smtClean="0">
                <a:solidFill>
                  <a:srgbClr val="FF0000"/>
                </a:solidFill>
              </a:rPr>
              <a:t>한발 한발 타이밍이 길음</a:t>
            </a:r>
            <a:r>
              <a:rPr lang="en-US" altLang="ko-KR" sz="2400" dirty="0" smtClean="0">
                <a:solidFill>
                  <a:srgbClr val="FF0000"/>
                </a:solidFill>
              </a:rPr>
              <a:t>,</a:t>
            </a:r>
            <a:r>
              <a:rPr lang="ko-KR" altLang="en-US" sz="2400" dirty="0" smtClean="0">
                <a:solidFill>
                  <a:srgbClr val="FF0000"/>
                </a:solidFill>
              </a:rPr>
              <a:t>약한 폭발무기</a:t>
            </a:r>
            <a:r>
              <a:rPr lang="en-US" altLang="ko-KR" sz="2400" dirty="0" smtClean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endParaRPr lang="en-US" altLang="ko" sz="2400" dirty="0" smtClean="0"/>
          </a:p>
          <a:p>
            <a:endParaRPr lang="ko-KR" altLang="en-US" sz="2400" dirty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4035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>
            <a:noAutofit/>
          </a:bodyPr>
          <a:lstStyle/>
          <a:p>
            <a:r>
              <a:rPr lang="ko-KR" altLang="en-US" sz="2400" dirty="0" err="1" smtClean="0">
                <a:solidFill>
                  <a:srgbClr val="FF0000"/>
                </a:solidFill>
              </a:rPr>
              <a:t>얼음총</a:t>
            </a:r>
            <a:r>
              <a:rPr lang="ko-KR" altLang="en-US" sz="2400" dirty="0" smtClean="0">
                <a:solidFill>
                  <a:srgbClr val="FF0000"/>
                </a:solidFill>
              </a:rPr>
              <a:t> </a:t>
            </a:r>
            <a:r>
              <a:rPr lang="en-US" altLang="ko-KR" sz="2400" dirty="0" smtClean="0">
                <a:solidFill>
                  <a:srgbClr val="FF0000"/>
                </a:solidFill>
              </a:rPr>
              <a:t>(</a:t>
            </a:r>
            <a:r>
              <a:rPr lang="ko-KR" altLang="en-US" sz="2400" dirty="0" smtClean="0">
                <a:solidFill>
                  <a:srgbClr val="FF0000"/>
                </a:solidFill>
              </a:rPr>
              <a:t>맞추면 일시적으로 얼려서 </a:t>
            </a:r>
            <a:r>
              <a:rPr lang="ko-KR" altLang="en-US" sz="2400" dirty="0" err="1" smtClean="0">
                <a:solidFill>
                  <a:srgbClr val="FF0000"/>
                </a:solidFill>
              </a:rPr>
              <a:t>멈추게함</a:t>
            </a:r>
            <a:r>
              <a:rPr lang="en-US" altLang="ko-KR" sz="2400" dirty="0" smtClean="0">
                <a:solidFill>
                  <a:srgbClr val="FF0000"/>
                </a:solidFill>
              </a:rPr>
              <a:t>)</a:t>
            </a:r>
            <a:endParaRPr lang="en-US" altLang="ko-KR" sz="2400" dirty="0" smtClean="0"/>
          </a:p>
          <a:p>
            <a:r>
              <a:rPr lang="ko-KR" altLang="en-US" sz="2400" dirty="0" err="1" smtClean="0"/>
              <a:t>맨인블랙</a:t>
            </a:r>
            <a:r>
              <a:rPr lang="ko-KR" altLang="en-US" sz="2400" dirty="0" smtClean="0"/>
              <a:t> 기억상실막대기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적들 전부 다 한번만 </a:t>
            </a:r>
            <a:r>
              <a:rPr lang="ko-KR" altLang="en-US" sz="2400" dirty="0" err="1" smtClean="0"/>
              <a:t>스턴</a:t>
            </a:r>
            <a:r>
              <a:rPr lang="en-US" altLang="ko-KR" sz="2400" dirty="0" smtClean="0"/>
              <a:t>)</a:t>
            </a:r>
          </a:p>
          <a:p>
            <a:r>
              <a:rPr lang="ko-KR" altLang="en-US" sz="2400" dirty="0" err="1" smtClean="0"/>
              <a:t>기타케이스총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영화 </a:t>
            </a:r>
            <a:r>
              <a:rPr lang="ko-KR" altLang="en-US" sz="2400" dirty="0" err="1" smtClean="0"/>
              <a:t>데스페라도</a:t>
            </a:r>
            <a:r>
              <a:rPr lang="ko-KR" altLang="en-US" sz="2400" dirty="0" smtClean="0"/>
              <a:t> 패러디 기타케이스 끝에서 기관총 쏘다가 가끔 바주카 포가 나감</a:t>
            </a:r>
            <a:r>
              <a:rPr lang="en-US" altLang="ko-KR" sz="2400" dirty="0" smtClean="0"/>
              <a:t>)</a:t>
            </a:r>
          </a:p>
          <a:p>
            <a:r>
              <a:rPr lang="ko-KR" altLang="en-US" sz="2400" dirty="0" smtClean="0">
                <a:solidFill>
                  <a:srgbClr val="FF0000"/>
                </a:solidFill>
              </a:rPr>
              <a:t>세상에서 제일 </a:t>
            </a:r>
            <a:r>
              <a:rPr lang="ko-KR" altLang="en-US" sz="2400" dirty="0" err="1" smtClean="0">
                <a:solidFill>
                  <a:srgbClr val="FF0000"/>
                </a:solidFill>
              </a:rPr>
              <a:t>작은총</a:t>
            </a:r>
            <a:r>
              <a:rPr lang="ko-KR" altLang="en-US" sz="2400" dirty="0" smtClean="0">
                <a:solidFill>
                  <a:srgbClr val="FF0000"/>
                </a:solidFill>
              </a:rPr>
              <a:t> </a:t>
            </a:r>
            <a:r>
              <a:rPr lang="ko-KR" altLang="en-US" sz="2400" dirty="0" err="1" smtClean="0">
                <a:solidFill>
                  <a:srgbClr val="FF0000"/>
                </a:solidFill>
              </a:rPr>
              <a:t>콜리브리</a:t>
            </a:r>
            <a:endParaRPr lang="en-US" altLang="ko-KR" sz="2400" dirty="0" smtClean="0">
              <a:solidFill>
                <a:srgbClr val="FF0000"/>
              </a:solidFill>
            </a:endParaRPr>
          </a:p>
          <a:p>
            <a:r>
              <a:rPr lang="en-US" altLang="ko-KR" sz="2400" dirty="0" smtClean="0">
                <a:solidFill>
                  <a:srgbClr val="FF0000"/>
                </a:solidFill>
              </a:rPr>
              <a:t>(</a:t>
            </a:r>
            <a:r>
              <a:rPr lang="ko-KR" altLang="en-US" sz="2400" dirty="0" err="1" smtClean="0">
                <a:solidFill>
                  <a:srgbClr val="FF0000"/>
                </a:solidFill>
              </a:rPr>
              <a:t>총알수</a:t>
            </a:r>
            <a:r>
              <a:rPr lang="ko-KR" altLang="en-US" sz="2400" dirty="0" smtClean="0">
                <a:solidFill>
                  <a:srgbClr val="FF0000"/>
                </a:solidFill>
              </a:rPr>
              <a:t> </a:t>
            </a:r>
            <a:r>
              <a:rPr lang="en-US" altLang="ko-KR" sz="2400" dirty="0" smtClean="0">
                <a:solidFill>
                  <a:srgbClr val="FF0000"/>
                </a:solidFill>
              </a:rPr>
              <a:t>1000</a:t>
            </a:r>
            <a:r>
              <a:rPr lang="ko-KR" altLang="en-US" sz="2400" dirty="0" smtClean="0">
                <a:solidFill>
                  <a:srgbClr val="FF0000"/>
                </a:solidFill>
              </a:rPr>
              <a:t>발이고 반동도 없고 일반권총보다 연사속도도 빠르지만 </a:t>
            </a:r>
            <a:r>
              <a:rPr lang="ko-KR" altLang="en-US" sz="2400" dirty="0" err="1" smtClean="0">
                <a:solidFill>
                  <a:srgbClr val="FF0000"/>
                </a:solidFill>
              </a:rPr>
              <a:t>데미지가</a:t>
            </a:r>
            <a:r>
              <a:rPr lang="ko-KR" altLang="en-US" sz="2400" dirty="0" smtClean="0">
                <a:solidFill>
                  <a:srgbClr val="FF0000"/>
                </a:solidFill>
              </a:rPr>
              <a:t> 정말 콩알 만함</a:t>
            </a:r>
            <a:r>
              <a:rPr lang="en-US" altLang="ko-KR" sz="2400" dirty="0" smtClean="0">
                <a:solidFill>
                  <a:srgbClr val="FF0000"/>
                </a:solidFill>
              </a:rPr>
              <a:t>)</a:t>
            </a:r>
          </a:p>
          <a:p>
            <a:endParaRPr lang="en-US" altLang="ko-KR" sz="2400" dirty="0" smtClean="0"/>
          </a:p>
          <a:p>
            <a:r>
              <a:rPr lang="ko-KR" altLang="en-US" sz="2400" dirty="0" err="1" smtClean="0"/>
              <a:t>레코드판</a:t>
            </a:r>
            <a:r>
              <a:rPr lang="ko-KR" altLang="en-US" sz="2400" dirty="0" smtClean="0"/>
              <a:t> 재생기</a:t>
            </a:r>
            <a:r>
              <a:rPr lang="en-US" altLang="ko-KR" sz="2400" dirty="0" smtClean="0"/>
              <a:t>(</a:t>
            </a:r>
            <a:r>
              <a:rPr lang="ko-KR" altLang="en-US" sz="2400" dirty="0" err="1" smtClean="0"/>
              <a:t>레코드판이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총알로나감</a:t>
            </a:r>
            <a:r>
              <a:rPr lang="ko-KR" altLang="en-US" sz="2400" dirty="0" smtClean="0"/>
              <a:t> 적이 </a:t>
            </a:r>
            <a:r>
              <a:rPr lang="ko-KR" altLang="en-US" sz="2400" dirty="0" err="1" smtClean="0"/>
              <a:t>맞을때마다</a:t>
            </a:r>
            <a:r>
              <a:rPr lang="ko-KR" altLang="en-US" sz="2400" dirty="0" smtClean="0"/>
              <a:t> 노래 멜로디 잠깐 나옴</a:t>
            </a:r>
            <a:r>
              <a:rPr lang="en-US" altLang="ko-KR" sz="2400" dirty="0" smtClean="0"/>
              <a:t>)</a:t>
            </a:r>
          </a:p>
          <a:p>
            <a:pPr marL="0" indent="0">
              <a:buNone/>
            </a:pPr>
            <a:r>
              <a:rPr lang="ko-KR" altLang="en-US" sz="2400" dirty="0" smtClean="0"/>
              <a:t> </a:t>
            </a:r>
            <a:endParaRPr lang="en-US" altLang="ko" sz="2400" dirty="0" smtClean="0"/>
          </a:p>
          <a:p>
            <a:endParaRPr lang="ko-KR" altLang="en-US" sz="2400" dirty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39722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04664" y="1268760"/>
            <a:ext cx="8939336" cy="4525963"/>
          </a:xfrm>
        </p:spPr>
        <p:txBody>
          <a:bodyPr>
            <a:noAutofit/>
          </a:bodyPr>
          <a:lstStyle/>
          <a:p>
            <a:r>
              <a:rPr lang="ko-KR" altLang="en-US" sz="2400" dirty="0" err="1" smtClean="0"/>
              <a:t>핀볼</a:t>
            </a:r>
            <a:r>
              <a:rPr lang="ko-KR" altLang="en-US" sz="2400" dirty="0" smtClean="0"/>
              <a:t> 총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적한테 맞아도 한번에 안 없어지고 적들 </a:t>
            </a:r>
            <a:r>
              <a:rPr lang="ko-KR" altLang="en-US" sz="2400" dirty="0" err="1" smtClean="0"/>
              <a:t>여러명을</a:t>
            </a:r>
            <a:r>
              <a:rPr lang="ko-KR" altLang="en-US" sz="2400" dirty="0" smtClean="0"/>
              <a:t> 맞추고 사라짐</a:t>
            </a:r>
            <a:r>
              <a:rPr lang="en-US" altLang="ko-KR" sz="2400" dirty="0" smtClean="0"/>
              <a:t>,</a:t>
            </a:r>
            <a:r>
              <a:rPr lang="ko-KR" altLang="en-US" sz="2400" dirty="0" err="1" smtClean="0"/>
              <a:t>데미지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작은편</a:t>
            </a:r>
            <a:r>
              <a:rPr lang="en-US" altLang="ko-KR" sz="2400" dirty="0" smtClean="0"/>
              <a:t>)</a:t>
            </a:r>
          </a:p>
          <a:p>
            <a:r>
              <a:rPr lang="ko-KR" altLang="en-US" sz="2400" dirty="0" smtClean="0"/>
              <a:t>하프라이프</a:t>
            </a:r>
            <a:r>
              <a:rPr lang="en-US" altLang="ko-KR" sz="2400" dirty="0" smtClean="0"/>
              <a:t>2 </a:t>
            </a:r>
            <a:r>
              <a:rPr lang="ko-KR" altLang="en-US" sz="2400" dirty="0" err="1" smtClean="0"/>
              <a:t>중력건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(</a:t>
            </a:r>
            <a:r>
              <a:rPr lang="ko-KR" altLang="en-US" sz="2400" dirty="0" err="1" smtClean="0"/>
              <a:t>눌르면</a:t>
            </a:r>
            <a:r>
              <a:rPr lang="ko-KR" altLang="en-US" sz="2400" dirty="0" smtClean="0"/>
              <a:t> 적을 밀쳐내면서 </a:t>
            </a:r>
            <a:r>
              <a:rPr lang="ko-KR" altLang="en-US" sz="2400" dirty="0" err="1" smtClean="0"/>
              <a:t>데미지를</a:t>
            </a:r>
            <a:r>
              <a:rPr lang="ko-KR" altLang="en-US" sz="2400" dirty="0" smtClean="0"/>
              <a:t> 줌</a:t>
            </a:r>
            <a:r>
              <a:rPr lang="en-US" altLang="ko-KR" sz="2400" dirty="0" smtClean="0"/>
              <a:t>)</a:t>
            </a:r>
          </a:p>
          <a:p>
            <a:r>
              <a:rPr lang="ko-KR" altLang="en-US" sz="2400" dirty="0" err="1" smtClean="0"/>
              <a:t>토르망치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부메랑 처럼 날아가서 때리고 추가로 번개 </a:t>
            </a:r>
            <a:r>
              <a:rPr lang="ko-KR" altLang="en-US" sz="2400" dirty="0" err="1" smtClean="0"/>
              <a:t>데미지</a:t>
            </a: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400" dirty="0" smtClean="0"/>
              <a:t>Or </a:t>
            </a:r>
            <a:r>
              <a:rPr lang="ko-KR" altLang="en-US" sz="2400" dirty="0" smtClean="0"/>
              <a:t>그냥 휘두르면 방안에 있는 애들 전부다 번개 </a:t>
            </a:r>
            <a:r>
              <a:rPr lang="ko-KR" altLang="en-US" sz="2400" smtClean="0"/>
              <a:t>데미지</a:t>
            </a:r>
            <a:r>
              <a:rPr lang="en-US" altLang="ko-KR" sz="2400" smtClean="0"/>
              <a:t>)</a:t>
            </a:r>
            <a:endParaRPr lang="en-US" altLang="ko-KR" sz="2400" dirty="0" smtClean="0"/>
          </a:p>
          <a:p>
            <a:r>
              <a:rPr lang="ko-KR" altLang="en-US" sz="2400" dirty="0" err="1" smtClean="0"/>
              <a:t>거품총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총알을 생성하고 거품처럼 느리게 </a:t>
            </a:r>
            <a:r>
              <a:rPr lang="ko-KR" altLang="en-US" sz="2400" dirty="0" err="1" smtClean="0"/>
              <a:t>날아가지만만</a:t>
            </a:r>
            <a:r>
              <a:rPr lang="ko-KR" altLang="en-US" sz="2400" dirty="0" smtClean="0"/>
              <a:t> 소지총알이 많음 </a:t>
            </a:r>
            <a:r>
              <a:rPr lang="en-US" altLang="ko-KR" sz="2400" dirty="0" smtClean="0"/>
              <a:t>1000</a:t>
            </a:r>
            <a:r>
              <a:rPr lang="ko-KR" altLang="en-US" sz="2400" dirty="0" smtClean="0"/>
              <a:t>개</a:t>
            </a:r>
            <a:r>
              <a:rPr lang="en-US" altLang="ko-KR" sz="2400" dirty="0" smtClean="0"/>
              <a:t>) </a:t>
            </a:r>
            <a:r>
              <a:rPr lang="ko-KR" altLang="en-US" sz="2400" dirty="0" smtClean="0"/>
              <a:t>느린</a:t>
            </a:r>
            <a:r>
              <a:rPr lang="en-US" altLang="ko-KR" sz="2400" dirty="0" err="1" smtClean="0"/>
              <a:t>ar</a:t>
            </a:r>
            <a:endParaRPr lang="en-US" altLang="ko-KR" sz="2400" dirty="0"/>
          </a:p>
          <a:p>
            <a:r>
              <a:rPr lang="ko-KR" altLang="en-US" sz="2400" dirty="0" err="1" smtClean="0">
                <a:solidFill>
                  <a:srgbClr val="FF0000"/>
                </a:solidFill>
              </a:rPr>
              <a:t>도너츠총</a:t>
            </a:r>
            <a:r>
              <a:rPr lang="en-US" altLang="ko-KR" sz="2400" dirty="0" smtClean="0">
                <a:solidFill>
                  <a:srgbClr val="FF0000"/>
                </a:solidFill>
              </a:rPr>
              <a:t>(</a:t>
            </a:r>
            <a:r>
              <a:rPr lang="ko-KR" altLang="en-US" sz="2400" dirty="0" err="1" smtClean="0">
                <a:solidFill>
                  <a:srgbClr val="FF0000"/>
                </a:solidFill>
              </a:rPr>
              <a:t>도너츠모양</a:t>
            </a:r>
            <a:r>
              <a:rPr lang="ko-KR" altLang="en-US" sz="2400" dirty="0" smtClean="0">
                <a:solidFill>
                  <a:srgbClr val="FF0000"/>
                </a:solidFill>
              </a:rPr>
              <a:t> 탄</a:t>
            </a:r>
            <a:r>
              <a:rPr lang="en-US" altLang="ko-KR" sz="2400" dirty="0" smtClean="0">
                <a:solidFill>
                  <a:srgbClr val="FF0000"/>
                </a:solidFill>
              </a:rPr>
              <a:t>)</a:t>
            </a:r>
          </a:p>
          <a:p>
            <a:r>
              <a:rPr lang="ko-KR" altLang="en-US" sz="2400" dirty="0" err="1" smtClean="0"/>
              <a:t>폭탄총</a:t>
            </a:r>
            <a:r>
              <a:rPr lang="en-US" altLang="ko-KR" sz="2400" dirty="0" smtClean="0"/>
              <a:t>2(</a:t>
            </a:r>
            <a:r>
              <a:rPr lang="ko-KR" altLang="en-US" sz="2400" dirty="0" smtClean="0"/>
              <a:t>적에게 걸어가면서 자폭하러 가는 </a:t>
            </a:r>
            <a:r>
              <a:rPr lang="ko-KR" altLang="en-US" sz="2400" dirty="0" err="1" smtClean="0"/>
              <a:t>발달린</a:t>
            </a:r>
            <a:r>
              <a:rPr lang="ko-KR" altLang="en-US" sz="2400" dirty="0" smtClean="0"/>
              <a:t> 폭탄을 생성함</a:t>
            </a:r>
            <a:r>
              <a:rPr lang="en-US" altLang="ko-KR" sz="2400" dirty="0" smtClean="0"/>
              <a:t>)(</a:t>
            </a:r>
            <a:r>
              <a:rPr lang="ko-KR" altLang="en-US" sz="2400" dirty="0" err="1" smtClean="0"/>
              <a:t>봄버맨</a:t>
            </a:r>
            <a:r>
              <a:rPr lang="ko-KR" altLang="en-US" sz="2400" dirty="0" smtClean="0"/>
              <a:t> 참고</a:t>
            </a:r>
            <a:r>
              <a:rPr lang="en-US" altLang="ko-KR" sz="2400" dirty="0" smtClean="0"/>
              <a:t>)</a:t>
            </a:r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45669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r>
              <a:rPr lang="en-US" altLang="ko-KR" dirty="0" smtClean="0"/>
              <a:t>(</a:t>
            </a:r>
            <a:r>
              <a:rPr lang="ko-KR" altLang="en-US" dirty="0" smtClean="0"/>
              <a:t>추가됨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6" name="Picture 2" descr="C:\Users\Administrator\Desktop\my_friends\work\escapejail\resource\weapon\new\AKL\AKL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34076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39552" y="1844824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:AKL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:AK47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자동소총</a:t>
            </a:r>
            <a:endParaRPr lang="ko-KR" altLang="en-US" sz="1200" dirty="0"/>
          </a:p>
        </p:txBody>
      </p:sp>
      <p:pic>
        <p:nvPicPr>
          <p:cNvPr id="1027" name="Picture 3" descr="C:\Users\Administrator\Desktop\my_friends\work\escapejail\resource\weapon\new\A-SniperRifle\ASI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875" y="1312193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483371" y="1844824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:ASI</a:t>
            </a:r>
            <a:endParaRPr lang="en-US" altLang="ko-KR" sz="1200" dirty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:AWP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저격소총</a:t>
            </a:r>
            <a:endParaRPr lang="ko-KR" altLang="en-US" sz="1200" dirty="0"/>
          </a:p>
        </p:txBody>
      </p:sp>
      <p:pic>
        <p:nvPicPr>
          <p:cNvPr id="1029" name="Picture 5" descr="C:\Users\Administrator\Desktop\my_friends\work\escapejail\resource\weapon\new\D.eagle\D.eagle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312193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4051176" y="1841797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D.eagle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데져트이글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권총</a:t>
            </a:r>
            <a:endParaRPr lang="ko-KR" altLang="en-US" sz="1200" dirty="0"/>
          </a:p>
        </p:txBody>
      </p:sp>
      <p:pic>
        <p:nvPicPr>
          <p:cNvPr id="1030" name="Picture 6" descr="C:\Users\Administrator\Desktop\my_friends\work\escapejail\resource\weapon\new\dragonbow\dragonbowIc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91465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395536" y="3717032"/>
            <a:ext cx="18722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dragonbow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오버워치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한조</a:t>
            </a:r>
            <a:r>
              <a:rPr lang="ko-KR" altLang="en-US" sz="1200" dirty="0" smtClean="0"/>
              <a:t> 활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활</a:t>
            </a:r>
            <a:endParaRPr lang="en-US" altLang="ko-KR" sz="1200" dirty="0" smtClean="0"/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용발사</a:t>
            </a:r>
            <a:r>
              <a:rPr lang="ko-KR" altLang="en-US" sz="1200" dirty="0"/>
              <a:t> 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기본 화살</a:t>
            </a:r>
            <a:endParaRPr lang="ko-KR" altLang="en-US" sz="1200" dirty="0"/>
          </a:p>
        </p:txBody>
      </p:sp>
      <p:pic>
        <p:nvPicPr>
          <p:cNvPr id="1031" name="Picture 7" descr="C:\Users\Administrator\Desktop\my_friends\work\escapejail\resource\weapon\new\E.desert\E.desertIco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205" y="297180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2465884" y="3719314"/>
            <a:ext cx="18722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E.desert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없음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기</a:t>
            </a:r>
            <a:r>
              <a:rPr lang="ko-KR" altLang="en-US" sz="1200" dirty="0"/>
              <a:t>타</a:t>
            </a:r>
            <a:endParaRPr lang="en-US" altLang="ko-KR" sz="1200" dirty="0" smtClean="0"/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ko-KR" altLang="en-US" sz="1200" smtClean="0"/>
              <a:t>독수리 입에서 </a:t>
            </a:r>
            <a:r>
              <a:rPr lang="ko-KR" altLang="en-US" sz="1200" dirty="0" smtClean="0"/>
              <a:t>권총 날림</a:t>
            </a:r>
            <a:endParaRPr lang="ko-KR" altLang="en-US" sz="1200" dirty="0"/>
          </a:p>
        </p:txBody>
      </p:sp>
      <p:pic>
        <p:nvPicPr>
          <p:cNvPr id="1032" name="Picture 8" descr="C:\Users\Administrator\Desktop\my_friends\work\escapejail\resource\weapon\new\farifle\FarsIcon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1804" y="300570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4305300" y="3719314"/>
            <a:ext cx="18722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:Fars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파마</a:t>
            </a:r>
            <a:r>
              <a:rPr lang="ko-KR" altLang="en-US" sz="1200" dirty="0" err="1"/>
              <a:t>스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자동소총</a:t>
            </a:r>
            <a:endParaRPr lang="en-US" altLang="ko-KR" sz="1200" dirty="0" smtClean="0"/>
          </a:p>
          <a:p>
            <a:endParaRPr lang="ko-KR" altLang="en-US" sz="1200" dirty="0"/>
          </a:p>
        </p:txBody>
      </p:sp>
      <p:pic>
        <p:nvPicPr>
          <p:cNvPr id="1033" name="Picture 9" descr="C:\Users\Administrator\Desktop\my_friends\work\escapejail\resource\weapon\new\glopistol\GlowIcon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2693" y="300570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5807149" y="3722786"/>
            <a:ext cx="18722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:Glow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글록</a:t>
            </a:r>
            <a:r>
              <a:rPr lang="ko-KR" altLang="en-US" sz="1200" dirty="0" smtClean="0"/>
              <a:t> 자동권총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권총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자동사격모드 가능</a:t>
            </a:r>
            <a:endParaRPr lang="ko-KR" altLang="en-US" sz="1200" dirty="0"/>
          </a:p>
        </p:txBody>
      </p:sp>
      <p:pic>
        <p:nvPicPr>
          <p:cNvPr id="1034" name="Picture 10" descr="C:\Users\Administrator\Desktop\my_friends\work\escapejail\resource\weapon\new\M1G1\M1G1Icon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654" y="494116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213048" y="5550768"/>
            <a:ext cx="18722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:m1g1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:m1</a:t>
            </a:r>
            <a:r>
              <a:rPr lang="ko-KR" altLang="en-US" sz="1200" dirty="0" err="1" smtClean="0"/>
              <a:t>개런드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반자동</a:t>
            </a:r>
            <a:r>
              <a:rPr lang="ko-KR" altLang="en-US" sz="1200" dirty="0" smtClean="0"/>
              <a:t> 소총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반자동소총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권총 처럼 한발 한발 나감</a:t>
            </a:r>
            <a:r>
              <a:rPr lang="en-US" altLang="ko-KR" sz="1200" dirty="0" smtClean="0"/>
              <a:t>)</a:t>
            </a:r>
          </a:p>
        </p:txBody>
      </p:sp>
      <p:pic>
        <p:nvPicPr>
          <p:cNvPr id="1035" name="Picture 11" descr="C:\Users\Administrator\Desktop\my_friends\work\escapejail\resource\weapon\new\M1G2\M1G2Icon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5075" y="494116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2267744" y="5480222"/>
            <a:ext cx="18722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:m1g2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:m1</a:t>
            </a:r>
            <a:r>
              <a:rPr lang="ko-KR" altLang="en-US" sz="1200" dirty="0" err="1" smtClean="0"/>
              <a:t>카</a:t>
            </a:r>
            <a:r>
              <a:rPr lang="ko-KR" altLang="en-US" sz="1200" dirty="0" err="1"/>
              <a:t>빈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반자동</a:t>
            </a:r>
            <a:r>
              <a:rPr lang="ko-KR" altLang="en-US" sz="1200" dirty="0" smtClean="0"/>
              <a:t> 소총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반자동소총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권총 처럼 한발 한발 나감</a:t>
            </a:r>
            <a:r>
              <a:rPr lang="en-US" altLang="ko-KR" sz="1200" dirty="0" smtClean="0"/>
              <a:t>)</a:t>
            </a:r>
          </a:p>
        </p:txBody>
      </p:sp>
      <p:pic>
        <p:nvPicPr>
          <p:cNvPr id="1036" name="Picture 12" descr="C:\Users\Administrator\Desktop\my_friends\work\escapejail\resource\weapon\new\MI\MIIcon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013176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4564038" y="5480222"/>
            <a:ext cx="18722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:MI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:M16A1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자동소총</a:t>
            </a:r>
            <a:endParaRPr lang="en-US" altLang="ko-KR" sz="1200" dirty="0" smtClean="0"/>
          </a:p>
          <a:p>
            <a:endParaRPr lang="en-US" altLang="ko-KR" sz="1200" dirty="0" smtClean="0"/>
          </a:p>
        </p:txBody>
      </p:sp>
      <p:pic>
        <p:nvPicPr>
          <p:cNvPr id="1037" name="Picture 13" descr="C:\Users\Administrator\Desktop\my_friends\work\escapejail\resource\weapon\new\shortshotgun\shortshotgunIcon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6528" y="5013176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6177508" y="5480221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:short shotgun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소드오프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샷건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샷건</a:t>
            </a:r>
            <a:endParaRPr lang="en-US" altLang="ko-KR" sz="1200" dirty="0" smtClean="0"/>
          </a:p>
        </p:txBody>
      </p:sp>
    </p:spTree>
    <p:extLst>
      <p:ext uri="{BB962C8B-B14F-4D97-AF65-F5344CB8AC3E}">
        <p14:creationId xmlns:p14="http://schemas.microsoft.com/office/powerpoint/2010/main" val="4045060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r>
              <a:rPr lang="en-US" altLang="ko-KR" dirty="0" smtClean="0"/>
              <a:t>(</a:t>
            </a:r>
            <a:r>
              <a:rPr lang="ko-KR" altLang="en-US" dirty="0" smtClean="0"/>
              <a:t>추가됨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39552" y="1844824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:U45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:UMP45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기관단총</a:t>
            </a:r>
            <a:endParaRPr lang="ko-KR" altLang="en-US" sz="1200" dirty="0"/>
          </a:p>
        </p:txBody>
      </p:sp>
      <p:pic>
        <p:nvPicPr>
          <p:cNvPr id="2050" name="Picture 2" descr="C:\Users\Administrator\Desktop\my_friends\work\escapejail\resource\weapon\new\SMGU45\U45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28587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Administrator\Desktop\my_friends\work\escapejail\resource\weapon\new\up\UP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3853" y="128587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/>
          <p:cNvSpPr txBox="1"/>
          <p:nvPr/>
        </p:nvSpPr>
        <p:spPr>
          <a:xfrm>
            <a:off x="2716560" y="1917973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:UP45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:USP45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권총</a:t>
            </a:r>
            <a:endParaRPr lang="ko-KR" altLang="en-US" sz="1200" dirty="0"/>
          </a:p>
        </p:txBody>
      </p:sp>
      <p:pic>
        <p:nvPicPr>
          <p:cNvPr id="2052" name="Picture 4" descr="C:\Users\Administrator\Desktop\my_friends\work\escapejail\resource\weapon\new\wzSMG\wz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131445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/>
          <p:cNvSpPr txBox="1"/>
          <p:nvPr/>
        </p:nvSpPr>
        <p:spPr>
          <a:xfrm>
            <a:off x="4298454" y="1832273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/>
              <a:t>w</a:t>
            </a:r>
            <a:r>
              <a:rPr lang="en-US" altLang="ko-KR" sz="1200" dirty="0" err="1" smtClean="0"/>
              <a:t>z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우지기관단총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기관단총</a:t>
            </a:r>
            <a:endParaRPr lang="ko-KR" altLang="en-US" sz="1200" dirty="0"/>
          </a:p>
        </p:txBody>
      </p:sp>
      <p:pic>
        <p:nvPicPr>
          <p:cNvPr id="1026" name="Picture 2" descr="C:\Users\Administrator\Desktop\my_friends\work\escapejail\resource\weapon\new\K.Cobra\canacondaIc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977" y="314096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304800" y="3861048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K.Cobra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C.anaconda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권총</a:t>
            </a:r>
            <a:endParaRPr lang="ko-KR" altLang="en-US" sz="1200" dirty="0"/>
          </a:p>
        </p:txBody>
      </p:sp>
      <p:pic>
        <p:nvPicPr>
          <p:cNvPr id="1027" name="Picture 3" descr="C:\Users\Administrator\Desktop\my_friends\work\escapejail\resource\weapon\new\F.M\m5Ico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0976" y="3205361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068488" y="3861047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:F.M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:M4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자동소총</a:t>
            </a:r>
            <a:endParaRPr lang="ko-KR" altLang="en-US" sz="1200" dirty="0"/>
          </a:p>
        </p:txBody>
      </p:sp>
      <p:pic>
        <p:nvPicPr>
          <p:cNvPr id="1028" name="Picture 4" descr="C:\Users\Administrator\Desktop\my_friends\work\escapejail\resource\weapon\new\contender\contenderIcon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314096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4101480" y="3814961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Competer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:contender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권</a:t>
            </a:r>
            <a:r>
              <a:rPr lang="ko-KR" altLang="en-US" sz="1200" dirty="0"/>
              <a:t>총</a:t>
            </a:r>
          </a:p>
        </p:txBody>
      </p:sp>
      <p:pic>
        <p:nvPicPr>
          <p:cNvPr id="1029" name="Picture 5" descr="C:\Users\Administrator\Desktop\my_friends\work\escapejail\resource\weapon\new\Wound\scarIcon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0" y="128587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6148933" y="1848297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:wound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:scar-h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자동소총</a:t>
            </a:r>
            <a:endParaRPr lang="ko-KR" altLang="en-US" sz="1200" dirty="0"/>
          </a:p>
        </p:txBody>
      </p:sp>
      <p:pic>
        <p:nvPicPr>
          <p:cNvPr id="1030" name="Picture 6" descr="C:\Users\Administrator\Desktop\my_friends\work\escapejail\resource\weapon\new\weld\welrodIcon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0662" y="3269754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5991200" y="3861046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wellroad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welrod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권</a:t>
            </a:r>
            <a:r>
              <a:rPr lang="ko-KR" altLang="en-US" sz="1200" dirty="0"/>
              <a:t>총</a:t>
            </a:r>
          </a:p>
        </p:txBody>
      </p:sp>
      <p:pic>
        <p:nvPicPr>
          <p:cNvPr id="1031" name="Picture 7" descr="C:\Users\Administrator\Desktop\my_friends\work\escapejail\resource\weapon\new\tar-21\tea-21Icon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635" y="486916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236340" y="5733256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:tea-30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:tar-21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자동소총</a:t>
            </a:r>
            <a:endParaRPr lang="ko-KR" altLang="en-US" sz="1200" dirty="0"/>
          </a:p>
        </p:txBody>
      </p:sp>
      <p:pic>
        <p:nvPicPr>
          <p:cNvPr id="1032" name="Picture 8" descr="C:\Users\Administrator\Desktop\my_friends\work\escapejail\resource\weapon\new\sixeight\sixeightIcon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9053" y="5013176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2068488" y="5733255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sixeight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파이브세븐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권</a:t>
            </a:r>
            <a:r>
              <a:rPr lang="ko-KR" altLang="en-US" sz="1200" dirty="0"/>
              <a:t>총</a:t>
            </a:r>
          </a:p>
        </p:txBody>
      </p:sp>
      <p:pic>
        <p:nvPicPr>
          <p:cNvPr id="3" name="Picture 2" descr="C:\Users\Administrator\Desktop\my_friends\work\escapejail\resource\weapon\new\doubleP\doublePIcon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8713" y="512365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3652664" y="5733255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doubleP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:pp2000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smg</a:t>
            </a:r>
            <a:endParaRPr lang="ko-KR" altLang="en-US" sz="1200" dirty="0"/>
          </a:p>
        </p:txBody>
      </p:sp>
      <p:pic>
        <p:nvPicPr>
          <p:cNvPr id="5" name="Picture 3" descr="C:\Users\Administrator\Desktop\my_friends\work\escapejail\resource\weapon\new\scolpigeon\scolpigeonIcon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7141" y="5006677"/>
            <a:ext cx="756642" cy="756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5688682" y="5733256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scolpigeon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:scorpion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smg</a:t>
            </a:r>
            <a:endParaRPr lang="ko-KR" altLang="en-US" sz="1200" dirty="0"/>
          </a:p>
        </p:txBody>
      </p:sp>
      <p:pic>
        <p:nvPicPr>
          <p:cNvPr id="7" name="Picture 4" descr="C:\Users\Administrator\Desktop\my_friends\work\escapejail\resource\weapon\new\vectol\vectolIcon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6957" y="508019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7534944" y="5773538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vectol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:vector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smg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836089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r>
              <a:rPr lang="en-US" altLang="ko-KR" dirty="0" smtClean="0"/>
              <a:t>(</a:t>
            </a:r>
            <a:r>
              <a:rPr lang="ko-KR" altLang="en-US" dirty="0" smtClean="0"/>
              <a:t>추가됨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9" name="Picture 2" descr="C:\Users\Administrator\Desktop\EscapeJail\EscapeJail\Assets\Resources\Sprites\Icons\H249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938" y="1412776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/>
          <p:cNvSpPr txBox="1"/>
          <p:nvPr/>
        </p:nvSpPr>
        <p:spPr>
          <a:xfrm>
            <a:off x="512540" y="1981250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:H249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:m249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기</a:t>
            </a:r>
            <a:r>
              <a:rPr lang="ko-KR" altLang="en-US" sz="1200" dirty="0"/>
              <a:t>관</a:t>
            </a:r>
            <a:r>
              <a:rPr lang="ko-KR" altLang="en-US" sz="1200" dirty="0" smtClean="0"/>
              <a:t>총</a:t>
            </a:r>
            <a:endParaRPr lang="ko-KR" altLang="en-US" sz="1200" dirty="0"/>
          </a:p>
        </p:txBody>
      </p:sp>
      <p:pic>
        <p:nvPicPr>
          <p:cNvPr id="10" name="Picture 3" descr="C:\Users\Administrator\Desktop\EscapeJail\EscapeJail\Assets\Resources\Sprites\Icons\HWMMG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1378149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/>
          <p:cNvSpPr txBox="1"/>
          <p:nvPr/>
        </p:nvSpPr>
        <p:spPr>
          <a:xfrm>
            <a:off x="2195736" y="1987749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:HWMMG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:LWMMG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기</a:t>
            </a:r>
            <a:r>
              <a:rPr lang="ko-KR" altLang="en-US" sz="1200" dirty="0"/>
              <a:t>관</a:t>
            </a:r>
            <a:r>
              <a:rPr lang="ko-KR" altLang="en-US" sz="1200" dirty="0" smtClean="0"/>
              <a:t>총</a:t>
            </a:r>
            <a:endParaRPr lang="ko-KR" altLang="en-US" sz="1200" dirty="0"/>
          </a:p>
        </p:txBody>
      </p:sp>
      <p:pic>
        <p:nvPicPr>
          <p:cNvPr id="12" name="Picture 4" descr="C:\Users\Administrator\Desktop\my_friends\work\escapejail\resource\weapon\new\dragon\dragon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1414761"/>
            <a:ext cx="12192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/>
          <p:cNvSpPr txBox="1"/>
          <p:nvPr/>
        </p:nvSpPr>
        <p:spPr>
          <a:xfrm>
            <a:off x="3991000" y="1981249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Dragunoob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:SVD </a:t>
            </a:r>
            <a:r>
              <a:rPr lang="ko-KR" altLang="en-US" sz="1200" dirty="0" err="1" smtClean="0"/>
              <a:t>드라구노프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저격총</a:t>
            </a:r>
            <a:endParaRPr lang="ko-KR" altLang="en-US" sz="1200" dirty="0"/>
          </a:p>
        </p:txBody>
      </p:sp>
      <p:pic>
        <p:nvPicPr>
          <p:cNvPr id="14" name="Picture 5" descr="C:\Users\Administrator\Desktop\my_friends\work\escapejail\resource\weapon\new\mtw\mtwIc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1464" y="1430835"/>
            <a:ext cx="12192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/>
          <p:cNvSpPr txBox="1"/>
          <p:nvPr/>
        </p:nvSpPr>
        <p:spPr>
          <a:xfrm>
            <a:off x="6012160" y="1981248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mtw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ntw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저격총</a:t>
            </a:r>
            <a:endParaRPr lang="ko-KR" altLang="en-US" sz="1200" dirty="0"/>
          </a:p>
        </p:txBody>
      </p:sp>
      <p:pic>
        <p:nvPicPr>
          <p:cNvPr id="16" name="Picture 6" descr="C:\Users\Administrator\Desktop\my_friends\work\escapejail\resource\weapon\new\pmp45\pmp45kIco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132" y="270892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/>
          <p:cNvSpPr txBox="1"/>
          <p:nvPr/>
        </p:nvSpPr>
        <p:spPr>
          <a:xfrm>
            <a:off x="512540" y="3505200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:PMP45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:ump45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기관</a:t>
            </a:r>
            <a:r>
              <a:rPr lang="ko-KR" altLang="en-US" sz="1200" dirty="0"/>
              <a:t>단</a:t>
            </a:r>
            <a:r>
              <a:rPr lang="ko-KR" altLang="en-US" sz="1200" dirty="0" smtClean="0"/>
              <a:t>총</a:t>
            </a:r>
            <a:endParaRPr lang="ko-KR" altLang="en-US" sz="1200" dirty="0"/>
          </a:p>
        </p:txBody>
      </p:sp>
      <p:pic>
        <p:nvPicPr>
          <p:cNvPr id="18" name="Picture 7" descr="C:\Users\Administrator\Desktop\my_friends\work\escapejail\resource\weapon\new\pp900\pp900Icon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4748" y="284991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2195736" y="3505199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:PP900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:p90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기관</a:t>
            </a:r>
            <a:r>
              <a:rPr lang="ko-KR" altLang="en-US" sz="1200" dirty="0"/>
              <a:t>단</a:t>
            </a:r>
            <a:r>
              <a:rPr lang="ko-KR" altLang="en-US" sz="1200" dirty="0" smtClean="0"/>
              <a:t>총</a:t>
            </a:r>
            <a:endParaRPr lang="ko-KR" altLang="en-US" sz="1200" dirty="0"/>
          </a:p>
        </p:txBody>
      </p:sp>
      <p:pic>
        <p:nvPicPr>
          <p:cNvPr id="20" name="Picture 8" descr="C:\Users\Administrator\Desktop\my_friends\work\escapejail\resource\weapon\new\war2000\war2000Icon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9374" y="2855615"/>
            <a:ext cx="12192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TextBox 43"/>
          <p:cNvSpPr txBox="1"/>
          <p:nvPr/>
        </p:nvSpPr>
        <p:spPr>
          <a:xfrm>
            <a:off x="4043561" y="3505199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:war2000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:wa2000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저격총</a:t>
            </a:r>
            <a:endParaRPr lang="ko-KR" altLang="en-US" sz="1200" dirty="0"/>
          </a:p>
        </p:txBody>
      </p:sp>
      <p:pic>
        <p:nvPicPr>
          <p:cNvPr id="1026" name="Picture 2" descr="C:\Users\Administrator\Desktop\my_friends\work\escapejail\resource\weapon\new\car988\car988Icon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9064" y="2814861"/>
            <a:ext cx="12192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5652120" y="3505200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:car988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:kar98k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저격총</a:t>
            </a:r>
            <a:endParaRPr lang="ko-KR" altLang="en-US" sz="1200" dirty="0"/>
          </a:p>
        </p:txBody>
      </p:sp>
      <p:pic>
        <p:nvPicPr>
          <p:cNvPr id="1027" name="Picture 3" descr="C:\Users\Administrator\Desktop\my_friends\work\escapejail\resource\weapon\new\K2G\K2GIcon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507" y="4461867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683568" y="5373216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:K2G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:KSG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펌프액션 </a:t>
            </a:r>
            <a:r>
              <a:rPr lang="ko-KR" altLang="en-US" sz="1200" dirty="0" err="1" smtClean="0"/>
              <a:t>샷건</a:t>
            </a:r>
            <a:endParaRPr lang="ko-KR" altLang="en-US" sz="1200" dirty="0"/>
          </a:p>
        </p:txBody>
      </p:sp>
      <p:pic>
        <p:nvPicPr>
          <p:cNvPr id="1028" name="Picture 4" descr="C:\Users\Administrator\Desktop\my_friends\work\escapejail\resource\weapon\new\saigon120\saigon120Icon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871" y="4555684"/>
            <a:ext cx="558713" cy="558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2118792" y="5393382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:saigon120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:s12k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반자동샷건</a:t>
            </a:r>
            <a:endParaRPr lang="ko-KR" altLang="en-US" sz="1200" dirty="0"/>
          </a:p>
        </p:txBody>
      </p:sp>
      <p:pic>
        <p:nvPicPr>
          <p:cNvPr id="1029" name="Picture 5" descr="C:\Users\Administrator\Desktop\my_friends\work\escapejail\resource\weapon\new\spa20\spa20Icon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1935" y="4530241"/>
            <a:ext cx="632073" cy="632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3707904" y="5364807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:spa20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:spas12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반자동샷건</a:t>
            </a:r>
            <a:endParaRPr lang="ko-KR" altLang="en-US" sz="1200" dirty="0"/>
          </a:p>
        </p:txBody>
      </p:sp>
      <p:pic>
        <p:nvPicPr>
          <p:cNvPr id="1031" name="Picture 7" descr="C:\Users\Administrator\Desktop\my_friends\work\escapejail\resource\weapon\new\supershort\supershortIcon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3628" y="4530241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5554960" y="5364806"/>
            <a:ext cx="18722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:super shot(</a:t>
            </a:r>
            <a:r>
              <a:rPr lang="ko-KR" altLang="en-US" sz="1200" dirty="0" smtClean="0"/>
              <a:t>이름 너무 비슷해서 바꿈</a:t>
            </a:r>
            <a:r>
              <a:rPr lang="en-US" altLang="ko-KR" sz="1200" dirty="0" smtClean="0"/>
              <a:t>)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:super shorty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smtClean="0"/>
              <a:t>펌프액션 샷건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432673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r>
              <a:rPr lang="en-US" altLang="ko-KR" dirty="0" smtClean="0"/>
              <a:t>(</a:t>
            </a:r>
            <a:r>
              <a:rPr lang="ko-KR" altLang="en-US" dirty="0" smtClean="0"/>
              <a:t>추가됨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6" name="Picture 2" descr="C:\Users\Administrator\Desktop\my_friends\work\escapejail\resource\weapon\new\chickengun\chickengun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480642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12540" y="1981250"/>
            <a:ext cx="18722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:chicken gun</a:t>
            </a:r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엉덩이에서 발사</a:t>
            </a:r>
            <a:endParaRPr lang="en-US" altLang="ko-KR" sz="1200" dirty="0" smtClean="0"/>
          </a:p>
          <a:p>
            <a:r>
              <a:rPr lang="en-US" altLang="ko-KR" sz="1200" dirty="0" smtClean="0"/>
              <a:t>,</a:t>
            </a:r>
            <a:r>
              <a:rPr lang="ko-KR" altLang="en-US" sz="1200" dirty="0" smtClean="0"/>
              <a:t>알 깨지면서 폭발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ko-KR" altLang="en-US" sz="1200" dirty="0" smtClean="0"/>
              <a:t>애니</a:t>
            </a:r>
            <a:r>
              <a:rPr lang="en-US" altLang="ko-KR" sz="1200" dirty="0" smtClean="0"/>
              <a:t>:Idle, fire</a:t>
            </a:r>
          </a:p>
        </p:txBody>
      </p:sp>
      <p:pic>
        <p:nvPicPr>
          <p:cNvPr id="1028" name="Picture 4" descr="C:\Users\Administrator\Desktop\my_friends\work\escapejail\resource\weapon\new\giraffegreatsword\giraffegreatsword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7123" y="1499742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627784" y="1981250"/>
            <a:ext cx="23762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:giraffe great sword</a:t>
            </a:r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기린대검 다리가 손잡이 기린얼굴로 때림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ko-KR" altLang="en-US" sz="1200" dirty="0" smtClean="0"/>
              <a:t>애니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Idle,attack</a:t>
            </a:r>
            <a:endParaRPr lang="en-US" altLang="ko-KR" sz="1200" dirty="0" smtClean="0"/>
          </a:p>
        </p:txBody>
      </p:sp>
      <p:pic>
        <p:nvPicPr>
          <p:cNvPr id="1029" name="Picture 5" descr="C:\Users\Administrator\Desktop\my_friends\work\escapejail\resource\weapon\new\hisgauntlet\hisgauntlet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148064" y="1446859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5004048" y="1981250"/>
            <a:ext cx="187220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:His gauntlet</a:t>
            </a:r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땅 쳐서 적들 날려버림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ko-KR" altLang="en-US" sz="1200" dirty="0" smtClean="0"/>
              <a:t>애니</a:t>
            </a:r>
            <a:r>
              <a:rPr lang="en-US" altLang="ko-KR" sz="1200" dirty="0" smtClean="0"/>
              <a:t>:idle, </a:t>
            </a:r>
            <a:r>
              <a:rPr lang="ko-KR" altLang="en-US" sz="1200" dirty="0" smtClean="0"/>
              <a:t>바닥 </a:t>
            </a:r>
            <a:r>
              <a:rPr lang="ko-KR" altLang="en-US" sz="1200" dirty="0" err="1" smtClean="0"/>
              <a:t>찧을때</a:t>
            </a:r>
            <a:r>
              <a:rPr lang="ko-KR" altLang="en-US" sz="1200" dirty="0" smtClean="0"/>
              <a:t> 나오는 공격 </a:t>
            </a:r>
            <a:r>
              <a:rPr lang="ko-KR" altLang="en-US" sz="1200" dirty="0" err="1" smtClean="0"/>
              <a:t>이펙트</a:t>
            </a:r>
            <a:endParaRPr lang="en-US" altLang="ko-KR" sz="1200" dirty="0" smtClean="0"/>
          </a:p>
        </p:txBody>
      </p:sp>
      <p:pic>
        <p:nvPicPr>
          <p:cNvPr id="1030" name="Picture 6" descr="C:\Users\Administrator\Desktop\my_friends\work\escapejail\resource\weapon\new\keyboardshotgun\keyboardshotgunIc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540" y="320992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340296" y="3861048"/>
            <a:ext cx="22874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:keyboard shotgun</a:t>
            </a:r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</a:p>
          <a:p>
            <a:r>
              <a:rPr lang="ko-KR" altLang="en-US" sz="1200" dirty="0" smtClean="0"/>
              <a:t>키보드 자판 뭉치 발사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애니</a:t>
            </a:r>
            <a:r>
              <a:rPr lang="en-US" altLang="ko-KR" sz="1200" dirty="0" smtClean="0"/>
              <a:t>:fire</a:t>
            </a:r>
          </a:p>
        </p:txBody>
      </p:sp>
      <p:pic>
        <p:nvPicPr>
          <p:cNvPr id="1031" name="Picture 7" descr="C:\Users\Administrator\Desktop\my_friends\work\escapejail\resource\weapon\new\mousegun\mousegunIco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0571" y="326707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2699073" y="3876675"/>
            <a:ext cx="18722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:mouse gun</a:t>
            </a:r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</a:p>
          <a:p>
            <a:r>
              <a:rPr lang="ko-KR" altLang="en-US" sz="1200" dirty="0" smtClean="0"/>
              <a:t>쥐가 발사됨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애니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Idle,fire</a:t>
            </a:r>
            <a:endParaRPr lang="en-US" altLang="ko-KR" sz="1200" dirty="0" smtClean="0"/>
          </a:p>
        </p:txBody>
      </p:sp>
      <p:pic>
        <p:nvPicPr>
          <p:cNvPr id="1032" name="Picture 8" descr="C:\Users\Administrator\Desktop\my_friends\work\escapejail\resource\weapon\new\rhinogun\rhinogunIcon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338137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4716016" y="3925505"/>
            <a:ext cx="18722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:rhino gun</a:t>
            </a:r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코뿔소 뿔 발사 독 </a:t>
            </a:r>
            <a:r>
              <a:rPr lang="ko-KR" altLang="en-US" sz="1200" dirty="0" err="1" smtClean="0"/>
              <a:t>데미지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애니</a:t>
            </a:r>
            <a:r>
              <a:rPr lang="en-US" altLang="ko-KR" sz="1200" dirty="0" smtClean="0"/>
              <a:t>: Idle, fire</a:t>
            </a:r>
          </a:p>
        </p:txBody>
      </p:sp>
      <p:pic>
        <p:nvPicPr>
          <p:cNvPr id="1033" name="Picture 9" descr="C:\Users\Administrator\Desktop\my_friends\work\escapejail\resource\weapon\new\sharkgun\sharkgunIcon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915" y="494116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438225" y="5877272"/>
            <a:ext cx="18722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:shark gun</a:t>
            </a:r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엉덩이에서 철갑상어 </a:t>
            </a:r>
            <a:r>
              <a:rPr lang="ko-KR" altLang="en-US" sz="1200" dirty="0" err="1" smtClean="0"/>
              <a:t>캐비어</a:t>
            </a:r>
            <a:r>
              <a:rPr lang="ko-KR" altLang="en-US" sz="1200" dirty="0" smtClean="0"/>
              <a:t> 발사</a:t>
            </a:r>
            <a:endParaRPr lang="en-US" altLang="ko-KR" sz="1200" dirty="0"/>
          </a:p>
          <a:p>
            <a:r>
              <a:rPr lang="ko-KR" altLang="en-US" sz="1200" dirty="0" smtClean="0"/>
              <a:t>애니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Idle,fire</a:t>
            </a:r>
            <a:endParaRPr lang="en-US" altLang="ko-KR" sz="1200" dirty="0" smtClean="0"/>
          </a:p>
        </p:txBody>
      </p:sp>
      <p:pic>
        <p:nvPicPr>
          <p:cNvPr id="1034" name="Picture 10" descr="C:\Users\Administrator\Desktop\my_friends\work\escapejail\resource\weapon\new\snowwhitemirror\snowwhitemirrorIcon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500062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310433" y="5629622"/>
            <a:ext cx="18722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snowwhite</a:t>
            </a:r>
            <a:r>
              <a:rPr lang="en-US" altLang="ko-KR" sz="1200" dirty="0" smtClean="0"/>
              <a:t> mirror </a:t>
            </a:r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총알 반사</a:t>
            </a:r>
            <a:endParaRPr lang="en-US" altLang="ko-KR" sz="1200" dirty="0" smtClean="0"/>
          </a:p>
          <a:p>
            <a:r>
              <a:rPr lang="ko-KR" altLang="en-US" sz="1200" dirty="0" smtClean="0"/>
              <a:t>애니</a:t>
            </a:r>
            <a:r>
              <a:rPr lang="en-US" altLang="ko-KR" sz="1200" dirty="0" smtClean="0"/>
              <a:t>: 11</a:t>
            </a:r>
            <a:r>
              <a:rPr lang="ko-KR" altLang="en-US" sz="1200" dirty="0" smtClean="0"/>
              <a:t>번째 그림까지 </a:t>
            </a:r>
            <a:r>
              <a:rPr lang="en-US" altLang="ko-KR" sz="1200" dirty="0" smtClean="0"/>
              <a:t>idle, 12~17 </a:t>
            </a:r>
            <a:r>
              <a:rPr lang="ko-KR" altLang="en-US" sz="1200" dirty="0" smtClean="0"/>
              <a:t>총알 반사애니메이션</a:t>
            </a:r>
            <a:r>
              <a:rPr lang="en-US" altLang="ko-KR" sz="1200" dirty="0" smtClean="0"/>
              <a:t>, 18~27</a:t>
            </a:r>
            <a:r>
              <a:rPr lang="ko-KR" altLang="en-US" sz="1200" dirty="0" smtClean="0"/>
              <a:t>반사 횟수 다되면 </a:t>
            </a:r>
            <a:r>
              <a:rPr lang="ko-KR" altLang="en-US" sz="1200" dirty="0" err="1" smtClean="0"/>
              <a:t>거울깨지는</a:t>
            </a:r>
            <a:r>
              <a:rPr lang="ko-KR" altLang="en-US" sz="1200" dirty="0" smtClean="0"/>
              <a:t> 애니메이션</a:t>
            </a:r>
            <a:endParaRPr lang="en-US" altLang="ko-KR" sz="1200" dirty="0" smtClean="0"/>
          </a:p>
          <a:p>
            <a:r>
              <a:rPr lang="en-US" altLang="ko-KR" sz="1200" dirty="0" smtClean="0"/>
              <a:t>Idle, fire, reflect, down</a:t>
            </a:r>
          </a:p>
        </p:txBody>
      </p:sp>
      <p:pic>
        <p:nvPicPr>
          <p:cNvPr id="1035" name="Picture 11" descr="C:\Users\Administrator\Desktop\my_friends\work\escapejail\resource\weapon\new\tennisshooter\tennisshooterIcon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1080" y="5214317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4584576" y="5629622"/>
            <a:ext cx="187220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:tennis shooter 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애완견이랑 </a:t>
            </a:r>
            <a:r>
              <a:rPr lang="ko-KR" altLang="en-US" sz="1200" dirty="0" err="1" smtClean="0"/>
              <a:t>놀기위한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테니스공</a:t>
            </a:r>
            <a:r>
              <a:rPr lang="ko-KR" altLang="en-US" sz="1200" dirty="0" smtClean="0"/>
              <a:t> 발사기 제품 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테니스공</a:t>
            </a:r>
            <a:r>
              <a:rPr lang="ko-KR" altLang="en-US" sz="1200" dirty="0" smtClean="0"/>
              <a:t> 발사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ko-KR" altLang="en-US" sz="1200" dirty="0" smtClean="0"/>
              <a:t>애니</a:t>
            </a:r>
            <a:r>
              <a:rPr lang="en-US" altLang="ko-KR" sz="1200" dirty="0" smtClean="0"/>
              <a:t>: fire</a:t>
            </a:r>
          </a:p>
        </p:txBody>
      </p:sp>
    </p:spTree>
    <p:extLst>
      <p:ext uri="{BB962C8B-B14F-4D97-AF65-F5344CB8AC3E}">
        <p14:creationId xmlns:p14="http://schemas.microsoft.com/office/powerpoint/2010/main" val="2982537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r>
              <a:rPr lang="en-US" altLang="ko-KR" dirty="0" smtClean="0"/>
              <a:t>(</a:t>
            </a:r>
            <a:r>
              <a:rPr lang="ko-KR" altLang="en-US" dirty="0" smtClean="0"/>
              <a:t>추가됨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12540" y="1981250"/>
            <a:ext cx="36274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:alien shoulder cannon</a:t>
            </a:r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어깨에 </a:t>
            </a:r>
            <a:r>
              <a:rPr lang="ko-KR" altLang="en-US" sz="1200" dirty="0" err="1" smtClean="0"/>
              <a:t>부작해서</a:t>
            </a:r>
            <a:r>
              <a:rPr lang="ko-KR" altLang="en-US" sz="1200" dirty="0" smtClean="0"/>
              <a:t> 사용하는 무기</a:t>
            </a:r>
            <a:endParaRPr lang="en-US" altLang="ko-KR" sz="1200" dirty="0" smtClean="0"/>
          </a:p>
          <a:p>
            <a:r>
              <a:rPr lang="ko-KR" altLang="en-US" sz="1200" dirty="0" err="1" smtClean="0"/>
              <a:t>포탑에서</a:t>
            </a:r>
            <a:r>
              <a:rPr lang="ko-KR" altLang="en-US" sz="1200" dirty="0" smtClean="0"/>
              <a:t> 미사일이 나감</a:t>
            </a:r>
            <a:endParaRPr lang="en-US" altLang="ko-KR" sz="1200" dirty="0"/>
          </a:p>
          <a:p>
            <a:endParaRPr lang="en-US" altLang="ko-KR" sz="1200" dirty="0" smtClean="0"/>
          </a:p>
          <a:p>
            <a:r>
              <a:rPr lang="ko-KR" altLang="en-US" sz="1200" dirty="0" err="1" smtClean="0"/>
              <a:t>스프라이트</a:t>
            </a:r>
            <a:r>
              <a:rPr lang="en-US" altLang="ko-KR" sz="1200" dirty="0" smtClean="0"/>
              <a:t>:</a:t>
            </a:r>
            <a:endParaRPr lang="en-US" altLang="ko-KR" sz="1200" dirty="0"/>
          </a:p>
          <a:p>
            <a:r>
              <a:rPr lang="en-US" altLang="ko-KR" sz="1200" dirty="0" err="1" smtClean="0"/>
              <a:t>alienshouldercannon</a:t>
            </a:r>
            <a:r>
              <a:rPr lang="en-US" altLang="ko-KR" sz="1200" dirty="0" smtClean="0"/>
              <a:t>(</a:t>
            </a:r>
            <a:r>
              <a:rPr lang="ko-KR" altLang="en-US" sz="1200" dirty="0" err="1" smtClean="0"/>
              <a:t>총부분</a:t>
            </a:r>
            <a:r>
              <a:rPr lang="en-US" altLang="ko-KR" sz="1200" dirty="0" smtClean="0"/>
              <a:t>), bullet(</a:t>
            </a:r>
            <a:r>
              <a:rPr lang="ko-KR" altLang="en-US" sz="1200" dirty="0" smtClean="0"/>
              <a:t>총알</a:t>
            </a:r>
            <a:r>
              <a:rPr lang="en-US" altLang="ko-KR" sz="1200" dirty="0" smtClean="0"/>
              <a:t>), alienshouldercannon2(</a:t>
            </a:r>
            <a:r>
              <a:rPr lang="ko-KR" altLang="en-US" sz="1200" dirty="0" smtClean="0"/>
              <a:t>몸통부분</a:t>
            </a:r>
            <a:r>
              <a:rPr lang="en-US" altLang="ko-KR" sz="1200" dirty="0" smtClean="0"/>
              <a:t>),</a:t>
            </a:r>
            <a:r>
              <a:rPr lang="ko-KR" altLang="en-US" sz="1200" dirty="0" err="1" smtClean="0"/>
              <a:t>피격시</a:t>
            </a:r>
            <a:r>
              <a:rPr lang="en-US" altLang="ko-KR" sz="1200" dirty="0" smtClean="0"/>
              <a:t> </a:t>
            </a:r>
            <a:r>
              <a:rPr lang="ko-KR" altLang="en-US" sz="1200" dirty="0" err="1" smtClean="0"/>
              <a:t>이펙트</a:t>
            </a:r>
            <a:r>
              <a:rPr lang="en-US" altLang="ko-KR" sz="1200" dirty="0" smtClean="0"/>
              <a:t>(hit),</a:t>
            </a:r>
            <a:r>
              <a:rPr lang="ko-KR" altLang="en-US" sz="1200" dirty="0" smtClean="0"/>
              <a:t>아이콘</a:t>
            </a:r>
            <a:endParaRPr lang="en-US" altLang="ko-KR" sz="1200" dirty="0" smtClean="0"/>
          </a:p>
        </p:txBody>
      </p:sp>
      <p:pic>
        <p:nvPicPr>
          <p:cNvPr id="3" name="Picture 2" descr="C:\Users\Administrator\Desktop\my_friends\work\escapejail\resource\weapon\new\alienshouldergun\alinenshouldercannon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848" y="134307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Administrator\Desktop\my_friends\work\escapejail\resource\weapon\new\mindarrow\mindarrow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140985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4499992" y="1952675"/>
            <a:ext cx="36274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mindarrow</a:t>
            </a:r>
            <a:endParaRPr lang="en-US" altLang="ko-KR" sz="1200" dirty="0" smtClean="0"/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en-US" altLang="ko" sz="1200" dirty="0"/>
              <a:t>(</a:t>
            </a:r>
            <a:r>
              <a:rPr lang="ko-KR" altLang="en-US" sz="1200" dirty="0" smtClean="0"/>
              <a:t>관통화살</a:t>
            </a:r>
            <a:r>
              <a:rPr lang="en-US" altLang="ko" sz="1200" dirty="0" smtClean="0"/>
              <a:t>) </a:t>
            </a:r>
            <a:r>
              <a:rPr lang="ko-KR" altLang="en-US" sz="1200" dirty="0" err="1"/>
              <a:t>가까운애들</a:t>
            </a:r>
            <a:r>
              <a:rPr lang="ko-KR" altLang="en-US" sz="1200" dirty="0"/>
              <a:t> </a:t>
            </a:r>
            <a:r>
              <a:rPr lang="ko-KR" altLang="en-US" sz="1200" dirty="0" err="1"/>
              <a:t>한마리씩</a:t>
            </a:r>
            <a:r>
              <a:rPr lang="ko-KR" altLang="en-US" sz="1200" dirty="0"/>
              <a:t> 따라가면서 맞추게 </a:t>
            </a:r>
            <a:r>
              <a:rPr lang="en-US" altLang="ko-KR" sz="1200" dirty="0"/>
              <a:t>(</a:t>
            </a:r>
            <a:r>
              <a:rPr lang="ko-KR" altLang="en-US" sz="1200" dirty="0" err="1"/>
              <a:t>빨간줄</a:t>
            </a:r>
            <a:r>
              <a:rPr lang="ko-KR" altLang="en-US" sz="1200" dirty="0"/>
              <a:t> </a:t>
            </a:r>
            <a:r>
              <a:rPr lang="ko-KR" altLang="en-US" sz="1200" dirty="0" err="1"/>
              <a:t>트레일</a:t>
            </a:r>
            <a:r>
              <a:rPr lang="en-US" altLang="ko-KR" sz="1200" dirty="0" smtClean="0"/>
              <a:t>), </a:t>
            </a:r>
            <a:r>
              <a:rPr lang="ko-KR" altLang="en-US" sz="1200" dirty="0" smtClean="0"/>
              <a:t>평소에는 플레이어 얼굴 옆에 떠 다니다가 한발 쏘면 공격하고 다음 차례 돌아올 때 다시 플레이어 옆에 생김</a:t>
            </a:r>
            <a:endParaRPr lang="en-US" altLang="ko" sz="1200" dirty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ko-KR" altLang="en-US" sz="1200" dirty="0" err="1" smtClean="0"/>
              <a:t>스프라이트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기본상태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아이콘</a:t>
            </a:r>
            <a:endParaRPr lang="en-US" altLang="ko-KR" sz="1200" dirty="0"/>
          </a:p>
        </p:txBody>
      </p:sp>
      <p:pic>
        <p:nvPicPr>
          <p:cNvPr id="6" name="Picture 4" descr="C:\Users\Administrator\Desktop\my_friends\work\escapejail\resource\weapon\new\fingergun\fingergun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073" y="4085059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512540" y="4797152"/>
            <a:ext cx="36274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:finger gun</a:t>
            </a:r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손가락총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총알 없음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ko-KR" altLang="en-US" sz="1200" dirty="0" err="1" smtClean="0"/>
              <a:t>스프라이트</a:t>
            </a:r>
            <a:r>
              <a:rPr lang="en-US" altLang="ko-KR" sz="1200" dirty="0" smtClean="0"/>
              <a:t>:</a:t>
            </a:r>
            <a:endParaRPr lang="en-US" altLang="ko-KR" sz="1200" dirty="0"/>
          </a:p>
          <a:p>
            <a:r>
              <a:rPr lang="ko-KR" altLang="en-US" sz="1200" dirty="0" smtClean="0"/>
              <a:t>기본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아이콘</a:t>
            </a:r>
            <a:endParaRPr lang="en-US" altLang="ko-KR" sz="1200" dirty="0" smtClean="0"/>
          </a:p>
        </p:txBody>
      </p:sp>
      <p:pic>
        <p:nvPicPr>
          <p:cNvPr id="9" name="Picture 6" descr="C:\Users\Administrator\Desktop\my_friends\work\escapejail\resource\weapon\new\bfe\bfeIc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4103712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4283968" y="4797152"/>
            <a:ext cx="362741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bfe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둠</a:t>
            </a:r>
            <a:r>
              <a:rPr lang="en-US" altLang="ko-KR" sz="1200" dirty="0" smtClean="0"/>
              <a:t>2016 </a:t>
            </a:r>
            <a:r>
              <a:rPr lang="en-US" altLang="ko-KR" sz="1200" dirty="0" err="1" smtClean="0"/>
              <a:t>bfg</a:t>
            </a:r>
            <a:r>
              <a:rPr lang="ko-KR" altLang="en-US" sz="1200" dirty="0" smtClean="0"/>
              <a:t>참고 총알이 날라가고 총알 근처에 있는 적들 전부에게 번개 공격</a:t>
            </a:r>
            <a:endParaRPr lang="en-US" altLang="ko-KR" sz="1200" dirty="0" smtClean="0"/>
          </a:p>
          <a:p>
            <a:r>
              <a:rPr lang="en-US" altLang="ko-KR" sz="1200" dirty="0" smtClean="0"/>
              <a:t>(</a:t>
            </a:r>
            <a:r>
              <a:rPr lang="ko-KR" altLang="en-US" sz="1200" dirty="0" err="1" smtClean="0"/>
              <a:t>데미지</a:t>
            </a:r>
            <a:r>
              <a:rPr lang="ko-KR" altLang="en-US" sz="1200" dirty="0" smtClean="0"/>
              <a:t> 강력함</a:t>
            </a:r>
            <a:r>
              <a:rPr lang="en-US" altLang="ko-KR" sz="1200" dirty="0" smtClean="0"/>
              <a:t>)</a:t>
            </a:r>
          </a:p>
          <a:p>
            <a:r>
              <a:rPr lang="ko-KR" altLang="en-US" sz="1200" dirty="0" err="1" smtClean="0"/>
              <a:t>스프라이트</a:t>
            </a:r>
            <a:r>
              <a:rPr lang="en-US" altLang="ko-KR" sz="1200" dirty="0" smtClean="0"/>
              <a:t>:</a:t>
            </a:r>
          </a:p>
          <a:p>
            <a:r>
              <a:rPr lang="ko-KR" altLang="en-US" sz="1200" dirty="0" smtClean="0"/>
              <a:t>기본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총알</a:t>
            </a:r>
            <a:r>
              <a:rPr lang="en-US" altLang="ko-KR" sz="1200" dirty="0" smtClean="0"/>
              <a:t>,</a:t>
            </a:r>
            <a:r>
              <a:rPr lang="ko-KR" altLang="en-US" sz="1200" dirty="0" err="1" smtClean="0"/>
              <a:t>번개이펙트는</a:t>
            </a:r>
            <a:r>
              <a:rPr lang="ko-KR" altLang="en-US" sz="1200" dirty="0" smtClean="0"/>
              <a:t> 이미 예전에 올림</a:t>
            </a:r>
            <a:endParaRPr lang="en-US" altLang="ko-KR" sz="1200" dirty="0" smtClean="0"/>
          </a:p>
        </p:txBody>
      </p:sp>
    </p:spTree>
    <p:extLst>
      <p:ext uri="{BB962C8B-B14F-4D97-AF65-F5344CB8AC3E}">
        <p14:creationId xmlns:p14="http://schemas.microsoft.com/office/powerpoint/2010/main" val="3376683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스테이지</a:t>
            </a:r>
            <a:r>
              <a:rPr lang="en-US" altLang="ko-KR" dirty="0" smtClean="0"/>
              <a:t>2</a:t>
            </a:r>
            <a:r>
              <a:rPr lang="ko-KR" altLang="en-US" dirty="0" smtClean="0"/>
              <a:t>는 웨이브 형식으로</a:t>
            </a:r>
            <a:endParaRPr lang="ko-KR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9986" y="1600200"/>
            <a:ext cx="5404028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286001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r>
              <a:rPr lang="en-US" altLang="ko-KR" dirty="0" smtClean="0"/>
              <a:t>(</a:t>
            </a:r>
            <a:r>
              <a:rPr lang="ko-KR" altLang="en-US" dirty="0" smtClean="0"/>
              <a:t>추가됨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55576" y="2996952"/>
            <a:ext cx="18722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:air gun</a:t>
            </a:r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공기총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ko-KR" altLang="en-US" sz="1200" dirty="0" err="1" smtClean="0"/>
              <a:t>스프라이트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기본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아이콘</a:t>
            </a:r>
            <a:r>
              <a:rPr lang="en-US" altLang="ko-KR" sz="1200" dirty="0" smtClean="0"/>
              <a:t> </a:t>
            </a:r>
          </a:p>
        </p:txBody>
      </p:sp>
      <p:pic>
        <p:nvPicPr>
          <p:cNvPr id="1026" name="Picture 2" descr="C:\Users\Administrator\Desktop\my_friends\work\escapejail\resource\weapon\new\airgun\airgun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7775" y="206084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Users\Administrator\Desktop\my_friends\work\escapejail\resource\weapon\new\airhammer\airhammer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206084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2932584" y="3003054"/>
            <a:ext cx="18722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:air hammer</a:t>
            </a:r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뿅망치</a:t>
            </a:r>
            <a:r>
              <a:rPr lang="ko-KR" altLang="en-US" sz="1200" dirty="0" smtClean="0"/>
              <a:t> 공격하면 땅에 사방에 </a:t>
            </a:r>
            <a:r>
              <a:rPr lang="ko-KR" altLang="en-US" sz="1200" dirty="0" err="1" smtClean="0"/>
              <a:t>금가고</a:t>
            </a:r>
            <a:r>
              <a:rPr lang="ko-KR" altLang="en-US" sz="1200" dirty="0" smtClean="0"/>
              <a:t> 금간 곳에서 돌 나와서 적들 공격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ko-KR" altLang="en-US" sz="1200" dirty="0" err="1" smtClean="0"/>
              <a:t>스프라이트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기본</a:t>
            </a:r>
            <a:r>
              <a:rPr lang="en-US" altLang="ko-KR" sz="1200" dirty="0" smtClean="0"/>
              <a:t>, </a:t>
            </a:r>
            <a:r>
              <a:rPr lang="ko-KR" altLang="en-US" sz="1200" dirty="0" err="1" smtClean="0"/>
              <a:t>땅금간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이펙트</a:t>
            </a:r>
            <a:r>
              <a:rPr lang="en-US" altLang="ko-KR" sz="1200" dirty="0" smtClean="0"/>
              <a:t>  </a:t>
            </a:r>
          </a:p>
        </p:txBody>
      </p:sp>
      <p:pic>
        <p:nvPicPr>
          <p:cNvPr id="1028" name="Picture 4" descr="C:\Users\Administrator\Desktop\my_friends\work\escapejail\resource\weapon\new\billiardsgun\billiardsgun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7450" y="206084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5636146" y="3003054"/>
            <a:ext cx="18722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:billiards gun</a:t>
            </a:r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샷건처럼</a:t>
            </a:r>
            <a:r>
              <a:rPr lang="ko-KR" altLang="en-US" sz="1200" dirty="0" smtClean="0"/>
              <a:t> 당구공 발사되고 벽이나 적들 맞으면 </a:t>
            </a:r>
            <a:r>
              <a:rPr lang="ko-KR" altLang="en-US" sz="1200" dirty="0" err="1" smtClean="0"/>
              <a:t>팅겨짐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ko-KR" altLang="en-US" sz="1200" dirty="0" err="1" smtClean="0"/>
              <a:t>스프라이트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기본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총알 </a:t>
            </a:r>
            <a:r>
              <a:rPr lang="en-US" altLang="ko-KR" sz="1200" dirty="0" smtClean="0"/>
              <a:t>3</a:t>
            </a:r>
            <a:r>
              <a:rPr lang="ko-KR" altLang="en-US" sz="1200" dirty="0" smtClean="0"/>
              <a:t>종류</a:t>
            </a:r>
            <a:r>
              <a:rPr lang="en-US" altLang="ko-KR" sz="1200" dirty="0" smtClean="0"/>
              <a:t> </a:t>
            </a:r>
          </a:p>
        </p:txBody>
      </p:sp>
      <p:pic>
        <p:nvPicPr>
          <p:cNvPr id="1029" name="Picture 5" descr="C:\Users\Administrator\Desktop\my_friends\work\escapejail\resource\weapon\new\boomerang\boomerang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081" y="494116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739577" y="5550768"/>
            <a:ext cx="18722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:boomerang</a:t>
            </a:r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ko-KR" altLang="en-US" sz="1200" dirty="0"/>
              <a:t>부메랑 </a:t>
            </a:r>
            <a:r>
              <a:rPr lang="en-US" altLang="ko-KR" sz="1200" dirty="0" smtClean="0"/>
              <a:t>(</a:t>
            </a:r>
            <a:r>
              <a:rPr lang="ko-KR" altLang="en-US" sz="1200" dirty="0" err="1" smtClean="0"/>
              <a:t>던진방향으로</a:t>
            </a:r>
            <a:r>
              <a:rPr lang="ko-KR" altLang="en-US" sz="1200" dirty="0" smtClean="0"/>
              <a:t> </a:t>
            </a:r>
            <a:r>
              <a:rPr lang="ko-KR" altLang="en-US" sz="1200" dirty="0"/>
              <a:t>직선 위치에 있는 적들 다 맞추고 다시 되돌아옴</a:t>
            </a:r>
            <a:r>
              <a:rPr lang="en-US" altLang="ko-KR" sz="1200" dirty="0"/>
              <a:t>-</a:t>
            </a:r>
            <a:r>
              <a:rPr lang="ko-KR" altLang="en-US" sz="1200" dirty="0"/>
              <a:t>무한이지만 타이밍 길음</a:t>
            </a:r>
            <a:r>
              <a:rPr lang="en-US" altLang="ko-KR" sz="1200" dirty="0" smtClean="0"/>
              <a:t>)</a:t>
            </a:r>
          </a:p>
          <a:p>
            <a:endParaRPr lang="en-US" altLang="ko-KR" sz="1200" dirty="0"/>
          </a:p>
          <a:p>
            <a:r>
              <a:rPr lang="ko-KR" altLang="en-US" sz="1200" dirty="0" err="1" smtClean="0"/>
              <a:t>스프라이트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기본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아이콘</a:t>
            </a:r>
            <a:r>
              <a:rPr lang="en-US" altLang="ko-KR" sz="1200" dirty="0" smtClean="0"/>
              <a:t> </a:t>
            </a:r>
          </a:p>
        </p:txBody>
      </p:sp>
      <p:pic>
        <p:nvPicPr>
          <p:cNvPr id="1030" name="Picture 6" descr="C:\Users\Administrator\Desktop\my_friends\work\escapejail\resource\weapon\new\magicstick\magicstickIco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9088" y="501967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2932584" y="5636493"/>
            <a:ext cx="22154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:magic stick</a:t>
            </a:r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마법봉</a:t>
            </a:r>
            <a:endParaRPr lang="en-US" altLang="ko-KR" sz="1200" dirty="0" smtClean="0"/>
          </a:p>
          <a:p>
            <a:r>
              <a:rPr lang="ko-KR" altLang="en-US" sz="1200" dirty="0" smtClean="0"/>
              <a:t>휘두르면</a:t>
            </a:r>
            <a:r>
              <a:rPr lang="en-US" altLang="ko-KR" sz="1200" dirty="0" smtClean="0"/>
              <a:t>, </a:t>
            </a:r>
            <a:r>
              <a:rPr lang="ko-KR" altLang="en-US" sz="1200" dirty="0" err="1" smtClean="0"/>
              <a:t>별모양총알</a:t>
            </a:r>
            <a:r>
              <a:rPr lang="ko-KR" altLang="en-US" sz="1200" dirty="0" smtClean="0"/>
              <a:t> 발사</a:t>
            </a:r>
            <a:endParaRPr lang="en-US" altLang="ko-KR" sz="1200" dirty="0"/>
          </a:p>
          <a:p>
            <a:r>
              <a:rPr lang="ko-KR" altLang="en-US" sz="1200" dirty="0" err="1" smtClean="0"/>
              <a:t>스프라이트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기본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총알</a:t>
            </a:r>
            <a:r>
              <a:rPr lang="en-US" altLang="ko-KR" sz="1200" dirty="0" smtClean="0"/>
              <a:t>(</a:t>
            </a:r>
            <a:r>
              <a:rPr lang="ko-KR" altLang="en-US" sz="1200" dirty="0" err="1" smtClean="0"/>
              <a:t>별모양</a:t>
            </a:r>
            <a:r>
              <a:rPr lang="en-US" altLang="ko-KR" sz="1200" dirty="0" smtClean="0"/>
              <a:t>)</a:t>
            </a:r>
          </a:p>
        </p:txBody>
      </p:sp>
      <p:pic>
        <p:nvPicPr>
          <p:cNvPr id="1031" name="Picture 7" descr="C:\Users\Administrator\Desktop\my_friends\work\escapejail\resource\weapon\new\rosegun\rosegunIcon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478595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586028" y="5636493"/>
            <a:ext cx="22154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:rose gun</a:t>
            </a:r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장미총</a:t>
            </a:r>
            <a:endParaRPr lang="en-US" altLang="ko-KR" sz="1200" dirty="0" smtClean="0"/>
          </a:p>
          <a:p>
            <a:r>
              <a:rPr lang="ko-KR" altLang="en-US" sz="1200" dirty="0" smtClean="0"/>
              <a:t>유리병에서 장미꽃 발사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독</a:t>
            </a:r>
            <a:r>
              <a:rPr lang="en-US" altLang="ko-KR" sz="1200" dirty="0" smtClean="0"/>
              <a:t>)</a:t>
            </a:r>
          </a:p>
          <a:p>
            <a:r>
              <a:rPr lang="ko-KR" altLang="en-US" sz="1200" dirty="0" err="1" smtClean="0"/>
              <a:t>스프라이트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기본</a:t>
            </a:r>
            <a:r>
              <a:rPr lang="en-US" altLang="ko-KR" sz="1200" dirty="0" smtClean="0"/>
              <a:t>(1~5 </a:t>
            </a:r>
            <a:r>
              <a:rPr lang="en-US" altLang="ko-KR" sz="1200" smtClean="0"/>
              <a:t>idle, 6~8fire</a:t>
            </a:r>
            <a:r>
              <a:rPr lang="en-US" altLang="ko-KR" sz="1200" dirty="0" smtClean="0"/>
              <a:t>), </a:t>
            </a:r>
            <a:r>
              <a:rPr lang="ko-KR" altLang="en-US" sz="1200" dirty="0" smtClean="0"/>
              <a:t>총알</a:t>
            </a:r>
            <a:r>
              <a:rPr lang="en-US" altLang="ko-KR" sz="1200" dirty="0" smtClean="0"/>
              <a:t>(</a:t>
            </a:r>
            <a:r>
              <a:rPr lang="ko-KR" altLang="en-US" sz="1200" dirty="0" err="1" smtClean="0"/>
              <a:t>꽃모양</a:t>
            </a:r>
            <a:r>
              <a:rPr lang="en-US" altLang="ko-KR" sz="12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57577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r>
              <a:rPr lang="en-US" altLang="ko-KR" dirty="0" smtClean="0"/>
              <a:t>(</a:t>
            </a:r>
            <a:r>
              <a:rPr lang="ko-KR" altLang="en-US" dirty="0" smtClean="0"/>
              <a:t>추가됨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7" name="Picture 3" descr="C:\Users\Administrator\Desktop\EscapeJail\EscapeJail\Assets\03.Models\Sprites\GameObjects\Weapon\memoryeraser\memoryeraser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837234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176436" y="2636912"/>
            <a:ext cx="194729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:memory eraser</a:t>
            </a:r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 </a:t>
            </a:r>
            <a:r>
              <a:rPr lang="ko-KR" altLang="en-US" sz="1200" dirty="0"/>
              <a:t>적들 전부 다 </a:t>
            </a:r>
            <a:r>
              <a:rPr lang="ko-KR" altLang="en-US" sz="1200" dirty="0" err="1" smtClean="0"/>
              <a:t>잠시동</a:t>
            </a:r>
            <a:r>
              <a:rPr lang="ko-KR" altLang="en-US" sz="1200" dirty="0" err="1"/>
              <a:t>안</a:t>
            </a:r>
            <a:r>
              <a:rPr lang="ko-KR" altLang="en-US" sz="1200" dirty="0" smtClean="0"/>
              <a:t> </a:t>
            </a:r>
            <a:r>
              <a:rPr lang="ko-KR" altLang="en-US" sz="1200" dirty="0" err="1"/>
              <a:t>스턴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ko-KR" altLang="en-US" sz="1200" dirty="0" err="1" smtClean="0"/>
              <a:t>스프라이트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빛 발광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아이콘</a:t>
            </a:r>
            <a:r>
              <a:rPr lang="en-US" altLang="ko-KR" sz="1200" dirty="0" smtClean="0"/>
              <a:t> (</a:t>
            </a:r>
            <a:r>
              <a:rPr lang="ko-KR" altLang="en-US" sz="1200" dirty="0" smtClean="0"/>
              <a:t>그냥 고정된 위치에서 빛만 </a:t>
            </a:r>
            <a:r>
              <a:rPr lang="ko-KR" altLang="en-US" sz="1200" dirty="0" err="1" smtClean="0"/>
              <a:t>반짝거리는게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컨셉인데</a:t>
            </a:r>
            <a:r>
              <a:rPr lang="ko-KR" altLang="en-US" sz="1200" dirty="0" smtClean="0"/>
              <a:t> 혹시 몰라서 </a:t>
            </a:r>
            <a:r>
              <a:rPr lang="ko-KR" altLang="en-US" sz="1200" dirty="0" err="1" smtClean="0"/>
              <a:t>반시계</a:t>
            </a:r>
            <a:r>
              <a:rPr lang="ko-KR" altLang="en-US" sz="1200" dirty="0" smtClean="0"/>
              <a:t> 방향으로 </a:t>
            </a:r>
            <a:r>
              <a:rPr lang="ko-KR" altLang="en-US" sz="1200" dirty="0" err="1" smtClean="0"/>
              <a:t>돌린것도</a:t>
            </a:r>
            <a:r>
              <a:rPr lang="ko-KR" altLang="en-US" sz="1200" dirty="0" smtClean="0"/>
              <a:t> 올렸어요</a:t>
            </a:r>
            <a:r>
              <a:rPr lang="en-US" altLang="ko-KR" sz="1200" dirty="0" smtClean="0"/>
              <a:t>)</a:t>
            </a:r>
          </a:p>
        </p:txBody>
      </p:sp>
      <p:pic>
        <p:nvPicPr>
          <p:cNvPr id="1026" name="Picture 2" descr="C:\Users\Administrator\Desktop\my_friends\work\escapejail\resource\weapon\new\bombergun\bombergun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0825" y="1837234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555776" y="2635399"/>
            <a:ext cx="194729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:bomber gun</a:t>
            </a:r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봄버맨</a:t>
            </a:r>
            <a:r>
              <a:rPr lang="ko-KR" altLang="en-US" sz="1200" dirty="0" smtClean="0"/>
              <a:t> 패러디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적에게 걸어가서 폭발하는 폭탄 발사함 </a:t>
            </a:r>
            <a:r>
              <a:rPr lang="ko-KR" altLang="en-US" sz="1200" dirty="0" err="1" smtClean="0"/>
              <a:t>적이없으면</a:t>
            </a:r>
            <a:r>
              <a:rPr lang="ko-KR" altLang="en-US" sz="1200" dirty="0" smtClean="0"/>
              <a:t> 그냥 </a:t>
            </a:r>
            <a:r>
              <a:rPr lang="ko-KR" altLang="en-US" sz="1200" dirty="0" err="1" smtClean="0"/>
              <a:t>그자리에서</a:t>
            </a:r>
            <a:r>
              <a:rPr lang="ko-KR" altLang="en-US" sz="1200" dirty="0" smtClean="0"/>
              <a:t> 폭발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ko-KR" altLang="en-US" sz="1200" dirty="0" err="1" smtClean="0"/>
              <a:t>스프라이트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기본 </a:t>
            </a:r>
            <a:r>
              <a:rPr lang="ko-KR" altLang="en-US" sz="1200" dirty="0" err="1" smtClean="0"/>
              <a:t>총발사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걸어가는 폭탄총알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아이콘</a:t>
            </a:r>
            <a:r>
              <a:rPr lang="en-US" altLang="ko-KR" sz="1200" dirty="0" smtClean="0"/>
              <a:t>, </a:t>
            </a:r>
            <a:r>
              <a:rPr lang="ko-KR" altLang="en-US" sz="1200" dirty="0" err="1" smtClean="0"/>
              <a:t>폭발이펙트</a:t>
            </a:r>
            <a:endParaRPr lang="en-US" altLang="ko-KR" sz="1200" dirty="0" smtClean="0"/>
          </a:p>
        </p:txBody>
      </p:sp>
      <p:pic>
        <p:nvPicPr>
          <p:cNvPr id="3" name="Picture 3" descr="C:\Users\Administrator\Desktop\my_friends\work\escapejail\resource\weapon\new\bubblegun\bubblegun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1817093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817554" y="2635399"/>
            <a:ext cx="19472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:bubble gun</a:t>
            </a:r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거품 발사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ko-KR" altLang="en-US" sz="1200" dirty="0" err="1" smtClean="0"/>
              <a:t>스프라이트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기본 발사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거품총알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아이콘</a:t>
            </a:r>
            <a:endParaRPr lang="en-US" altLang="ko-KR" sz="1200" dirty="0" smtClean="0"/>
          </a:p>
        </p:txBody>
      </p:sp>
      <p:pic>
        <p:nvPicPr>
          <p:cNvPr id="1028" name="Picture 4" descr="C:\Users\Administrator\Desktop\my_friends\work\escapejail\resource\weapon\new\gramophonegun\gramophonegunIc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1992016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6876256" y="2652936"/>
            <a:ext cx="194729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:gramophone gun</a:t>
            </a:r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레코드판</a:t>
            </a:r>
            <a:r>
              <a:rPr lang="ko-KR" altLang="en-US" sz="1200" dirty="0" smtClean="0"/>
              <a:t> 발사</a:t>
            </a:r>
            <a:endParaRPr lang="en-US" altLang="ko-KR" sz="1200" dirty="0" smtClean="0"/>
          </a:p>
          <a:p>
            <a:r>
              <a:rPr lang="ko-KR" altLang="en-US" sz="1200" dirty="0" err="1" smtClean="0"/>
              <a:t>피격시</a:t>
            </a:r>
            <a:r>
              <a:rPr lang="ko-KR" altLang="en-US" sz="1200" dirty="0" smtClean="0"/>
              <a:t> 랜덤으로 짤막한 멜로디 나옴</a:t>
            </a:r>
            <a:endParaRPr lang="en-US" altLang="ko-KR" sz="1200" dirty="0"/>
          </a:p>
          <a:p>
            <a:r>
              <a:rPr lang="ko-KR" altLang="en-US" sz="1200" dirty="0" err="1" smtClean="0"/>
              <a:t>스프라이트</a:t>
            </a:r>
            <a:r>
              <a:rPr lang="en-US" altLang="ko-KR" sz="1200" dirty="0" smtClean="0"/>
              <a:t>:idle(1~5),fire(6~10),</a:t>
            </a:r>
            <a:r>
              <a:rPr lang="ko-KR" altLang="en-US" sz="1200" dirty="0" smtClean="0"/>
              <a:t>총알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아이콘</a:t>
            </a:r>
            <a:endParaRPr lang="en-US" altLang="ko-KR" sz="1200" dirty="0" smtClean="0"/>
          </a:p>
        </p:txBody>
      </p:sp>
      <p:pic>
        <p:nvPicPr>
          <p:cNvPr id="1029" name="Picture 5" descr="C:\Users\Administrator\Desktop\my_friends\work\escapejail\resource\weapon\new\gravitygun\gravitygunIco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" y="504825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176436" y="5517232"/>
            <a:ext cx="194729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:gravity gun</a:t>
            </a:r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하프라이프</a:t>
            </a:r>
            <a:r>
              <a:rPr lang="en-US" altLang="ko-KR" sz="1200" dirty="0" smtClean="0"/>
              <a:t>2 </a:t>
            </a:r>
            <a:r>
              <a:rPr lang="ko-KR" altLang="en-US" sz="1200" dirty="0" err="1" smtClean="0"/>
              <a:t>중력건</a:t>
            </a:r>
            <a:r>
              <a:rPr lang="ko-KR" altLang="en-US" sz="1200" dirty="0" smtClean="0"/>
              <a:t> 패러디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발사하면 근처에 있는 적들 밀어내고 </a:t>
            </a:r>
            <a:r>
              <a:rPr lang="ko-KR" altLang="en-US" sz="1200" dirty="0" err="1" smtClean="0"/>
              <a:t>데미지</a:t>
            </a:r>
            <a:r>
              <a:rPr lang="ko-KR" altLang="en-US" sz="1200" dirty="0" smtClean="0"/>
              <a:t> 줌</a:t>
            </a:r>
            <a:endParaRPr lang="en-US" altLang="ko-KR" sz="1200" dirty="0"/>
          </a:p>
          <a:p>
            <a:r>
              <a:rPr lang="ko-KR" altLang="en-US" sz="1200" dirty="0" err="1" smtClean="0"/>
              <a:t>스프라이트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발사</a:t>
            </a:r>
            <a:r>
              <a:rPr lang="en-US" altLang="ko-KR" sz="1200" dirty="0" smtClean="0"/>
              <a:t>(1~7),</a:t>
            </a:r>
            <a:r>
              <a:rPr lang="ko-KR" altLang="en-US" sz="1200" dirty="0" smtClean="0"/>
              <a:t>아이콘</a:t>
            </a:r>
            <a:endParaRPr lang="en-US" altLang="ko-KR" sz="1200" dirty="0" smtClean="0"/>
          </a:p>
        </p:txBody>
      </p:sp>
      <p:pic>
        <p:nvPicPr>
          <p:cNvPr id="1030" name="Picture 6" descr="C:\Users\Administrator\Desktop\my_friends\work\escapejail\resource\weapon\new\guitarcase\guitarcaseIcon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4150" y="497205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2426779" y="5538539"/>
            <a:ext cx="19472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guitarcase</a:t>
            </a:r>
            <a:endParaRPr lang="en-US" altLang="ko-KR" sz="1200" dirty="0" smtClean="0"/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영화 </a:t>
            </a:r>
            <a:r>
              <a:rPr lang="ko-KR" altLang="en-US" sz="1200" dirty="0" err="1" smtClean="0"/>
              <a:t>데스페라도</a:t>
            </a:r>
            <a:r>
              <a:rPr lang="ko-KR" altLang="en-US" sz="1200" dirty="0" smtClean="0"/>
              <a:t> 기타케이스 패러디 랜덤으로 기관총이 나가거나 미사일이 나감</a:t>
            </a:r>
            <a:endParaRPr lang="en-US" altLang="ko-KR" sz="1200" dirty="0"/>
          </a:p>
          <a:p>
            <a:r>
              <a:rPr lang="ko-KR" altLang="en-US" sz="1200" dirty="0" err="1" smtClean="0"/>
              <a:t>스프라이트</a:t>
            </a:r>
            <a:r>
              <a:rPr lang="en-US" altLang="ko-KR" sz="1200" dirty="0" smtClean="0"/>
              <a:t>: </a:t>
            </a:r>
            <a:r>
              <a:rPr lang="ko-KR" altLang="en-US" sz="1200" dirty="0" smtClean="0">
                <a:sym typeface="Wingdings" pitchFamily="2" charset="2"/>
              </a:rPr>
              <a:t>기관총 발사</a:t>
            </a:r>
            <a:r>
              <a:rPr lang="en-US" altLang="ko-KR" sz="1200" dirty="0" smtClean="0">
                <a:sym typeface="Wingdings" pitchFamily="2" charset="2"/>
              </a:rPr>
              <a:t>(1~3),</a:t>
            </a:r>
            <a:r>
              <a:rPr lang="ko-KR" altLang="en-US" sz="1200" dirty="0" smtClean="0">
                <a:sym typeface="Wingdings" pitchFamily="2" charset="2"/>
              </a:rPr>
              <a:t>미사일 발사</a:t>
            </a:r>
            <a:r>
              <a:rPr lang="en-US" altLang="ko-KR" sz="1200" dirty="0" smtClean="0">
                <a:sym typeface="Wingdings" pitchFamily="2" charset="2"/>
              </a:rPr>
              <a:t>(4~8), </a:t>
            </a:r>
            <a:r>
              <a:rPr lang="ko-KR" altLang="en-US" sz="1200" dirty="0" smtClean="0">
                <a:sym typeface="Wingdings" pitchFamily="2" charset="2"/>
              </a:rPr>
              <a:t>미사일 총알</a:t>
            </a:r>
            <a:r>
              <a:rPr lang="en-US" altLang="ko-KR" sz="1200" dirty="0" smtClean="0">
                <a:sym typeface="Wingdings" pitchFamily="2" charset="2"/>
              </a:rPr>
              <a:t>, </a:t>
            </a:r>
            <a:r>
              <a:rPr lang="ko-KR" altLang="en-US" sz="1200" dirty="0" smtClean="0">
                <a:sym typeface="Wingdings" pitchFamily="2" charset="2"/>
              </a:rPr>
              <a:t>아이콘</a:t>
            </a:r>
            <a:r>
              <a:rPr lang="en-US" altLang="ko-KR" sz="1200" dirty="0" smtClean="0">
                <a:sym typeface="Wingdings" pitchFamily="2" charset="2"/>
              </a:rPr>
              <a:t>, </a:t>
            </a:r>
            <a:r>
              <a:rPr lang="ko-KR" altLang="en-US" sz="1200" dirty="0" smtClean="0">
                <a:sym typeface="Wingdings" pitchFamily="2" charset="2"/>
              </a:rPr>
              <a:t>폭발 </a:t>
            </a:r>
            <a:r>
              <a:rPr lang="ko-KR" altLang="en-US" sz="1200" dirty="0" err="1" smtClean="0">
                <a:sym typeface="Wingdings" pitchFamily="2" charset="2"/>
              </a:rPr>
              <a:t>이펙트</a:t>
            </a:r>
            <a:endParaRPr lang="en-US" altLang="ko-KR" sz="1200" dirty="0" smtClean="0"/>
          </a:p>
        </p:txBody>
      </p:sp>
      <p:pic>
        <p:nvPicPr>
          <p:cNvPr id="1031" name="Picture 7" descr="C:\Users\Administrator\Desktop\my_friends\work\escapejail\resource\weapon\new\Mjolnir\MjolnirIcon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504825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4824425" y="5593432"/>
            <a:ext cx="19472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Mjolnir</a:t>
            </a:r>
            <a:endParaRPr lang="en-US" altLang="ko-KR" sz="1200" dirty="0" smtClean="0"/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토르가</a:t>
            </a:r>
            <a:r>
              <a:rPr lang="ko-KR" altLang="en-US" sz="1200" dirty="0" smtClean="0"/>
              <a:t> 쓰는 망치</a:t>
            </a:r>
            <a:endParaRPr lang="en-US" altLang="ko-KR" sz="1200" dirty="0" smtClean="0"/>
          </a:p>
          <a:p>
            <a:r>
              <a:rPr lang="ko-KR" altLang="en-US" sz="1200" dirty="0" smtClean="0"/>
              <a:t>패러디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부메랑 처럼 공격해서 원거리 피해 혹은 근접에서 공격하면 적 근처에 번개 떨어져서 </a:t>
            </a:r>
            <a:r>
              <a:rPr lang="ko-KR" altLang="en-US" sz="1200" dirty="0" err="1" smtClean="0"/>
              <a:t>추가데미지</a:t>
            </a:r>
            <a:r>
              <a:rPr lang="ko-KR" altLang="en-US" sz="1200" dirty="0" smtClean="0"/>
              <a:t> 들어감</a:t>
            </a:r>
            <a:endParaRPr lang="en-US" altLang="ko-KR" sz="1200" dirty="0"/>
          </a:p>
          <a:p>
            <a:r>
              <a:rPr lang="ko-KR" altLang="en-US" sz="1200" dirty="0" err="1" smtClean="0"/>
              <a:t>스프라이트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기본망치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적 위에 번개공격 </a:t>
            </a:r>
            <a:r>
              <a:rPr lang="ko-KR" altLang="en-US" sz="1200" dirty="0" err="1" smtClean="0"/>
              <a:t>이펙트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아이콘</a:t>
            </a:r>
            <a:endParaRPr lang="en-US" altLang="ko-KR" sz="1200" dirty="0" smtClean="0"/>
          </a:p>
        </p:txBody>
      </p:sp>
      <p:pic>
        <p:nvPicPr>
          <p:cNvPr id="1032" name="Picture 8" descr="C:\Users\Administrator\Desktop\my_friends\work\escapejail\resource\weapon\new\pinballgun\pinballgunIcon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8075" y="504825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7020272" y="5652839"/>
            <a:ext cx="194729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:pinball gun</a:t>
            </a:r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윈도우 시절 게임 </a:t>
            </a:r>
            <a:r>
              <a:rPr lang="en-US" altLang="ko-KR" sz="1200" dirty="0" smtClean="0"/>
              <a:t>pinball </a:t>
            </a:r>
            <a:r>
              <a:rPr lang="ko-KR" altLang="en-US" sz="1200" dirty="0" smtClean="0"/>
              <a:t>패러디 </a:t>
            </a:r>
            <a:r>
              <a:rPr lang="ko-KR" altLang="en-US" sz="1200" dirty="0" err="1" smtClean="0"/>
              <a:t>테니스공</a:t>
            </a:r>
            <a:r>
              <a:rPr lang="ko-KR" altLang="en-US" sz="1200" dirty="0" smtClean="0"/>
              <a:t> 건 처럼 비슷함 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ko-KR" altLang="en-US" sz="1200" dirty="0" err="1" smtClean="0"/>
              <a:t>스프라이트</a:t>
            </a:r>
            <a:r>
              <a:rPr lang="en-US" altLang="ko-KR" sz="1200" dirty="0" smtClean="0"/>
              <a:t>:idle(1~2), fire(3~5),</a:t>
            </a:r>
            <a:r>
              <a:rPr lang="ko-KR" altLang="en-US" sz="1200" dirty="0" smtClean="0"/>
              <a:t>총알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아이콘</a:t>
            </a:r>
            <a:endParaRPr lang="en-US" altLang="ko-KR" sz="1200" dirty="0" smtClean="0"/>
          </a:p>
        </p:txBody>
      </p:sp>
    </p:spTree>
    <p:extLst>
      <p:ext uri="{BB962C8B-B14F-4D97-AF65-F5344CB8AC3E}">
        <p14:creationId xmlns:p14="http://schemas.microsoft.com/office/powerpoint/2010/main" val="3138856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0746" y="-315416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기본총기</a:t>
            </a:r>
            <a:r>
              <a:rPr lang="en-US" altLang="ko-KR" dirty="0" smtClean="0"/>
              <a:t>(</a:t>
            </a:r>
            <a:r>
              <a:rPr lang="ko-KR" altLang="en-US" dirty="0" smtClean="0"/>
              <a:t>권총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>
            <a:noAutofit/>
          </a:bodyPr>
          <a:lstStyle/>
          <a:p>
            <a:r>
              <a:rPr lang="en-US" altLang="ko-KR" sz="2400" dirty="0" err="1" smtClean="0"/>
              <a:t>Welrod</a:t>
            </a:r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en-US" altLang="ko-KR" sz="2400" dirty="0"/>
              <a:t>Contender</a:t>
            </a:r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en-US" altLang="ko-KR" sz="2400" dirty="0" err="1" smtClean="0"/>
              <a:t>C.anaconda</a:t>
            </a:r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r>
              <a:rPr lang="en-US" altLang="ko-KR" sz="2400" dirty="0" err="1" smtClean="0"/>
              <a:t>Fiveseven</a:t>
            </a:r>
            <a:endParaRPr lang="en-US" altLang="ko-KR" sz="2400" dirty="0" smtClean="0"/>
          </a:p>
          <a:p>
            <a:endParaRPr lang="en-US" altLang="ko-KR" sz="2400" dirty="0" smtClean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2064" y="682055"/>
            <a:ext cx="2086918" cy="908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3690" y="3380374"/>
            <a:ext cx="1860625" cy="985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1772816"/>
            <a:ext cx="2539380" cy="968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 descr="파일:external/www.fnherstal.com/5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4647778"/>
            <a:ext cx="3458369" cy="1480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3180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0746" y="-315416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기본총기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ar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709117"/>
            <a:ext cx="8229600" cy="5433467"/>
          </a:xfrm>
        </p:spPr>
        <p:txBody>
          <a:bodyPr>
            <a:noAutofit/>
          </a:bodyPr>
          <a:lstStyle/>
          <a:p>
            <a:r>
              <a:rPr lang="en-US" altLang="ko-KR" sz="2400" dirty="0" smtClean="0"/>
              <a:t>AK47</a:t>
            </a:r>
            <a:endParaRPr lang="en-US" altLang="ko-KR" sz="2400" dirty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k2</a:t>
            </a:r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m400</a:t>
            </a:r>
          </a:p>
          <a:p>
            <a:endParaRPr lang="en-US" altLang="ko-KR" sz="2400" dirty="0" smtClean="0"/>
          </a:p>
          <a:p>
            <a:r>
              <a:rPr lang="en-US" altLang="ko-KR" sz="2400" dirty="0" err="1" smtClean="0"/>
              <a:t>scal</a:t>
            </a:r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Tal</a:t>
            </a:r>
          </a:p>
          <a:p>
            <a:endParaRPr lang="en-US" altLang="ko-KR" sz="2400" dirty="0"/>
          </a:p>
          <a:p>
            <a:endParaRPr lang="en-US" altLang="ko-KR" sz="2400" dirty="0" smtClean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5" y="1700808"/>
            <a:ext cx="2725861" cy="770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5" y="2564904"/>
            <a:ext cx="2909778" cy="100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1" y="3582913"/>
            <a:ext cx="2090539" cy="1038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9" name="Picture 11" descr="파일:attachment/TAR21/ss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7763" y="4671359"/>
            <a:ext cx="2203661" cy="1257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13" descr="ak47에 대한 이미지 검색결과"/>
          <p:cNvSpPr>
            <a:spLocks noChangeAspect="1" noChangeArrowheads="1"/>
          </p:cNvSpPr>
          <p:nvPr/>
        </p:nvSpPr>
        <p:spPr bwMode="auto">
          <a:xfrm>
            <a:off x="152400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062" name="Picture 1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6592" y="692696"/>
            <a:ext cx="2461444" cy="736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직선 연결선 6"/>
          <p:cNvCxnSpPr/>
          <p:nvPr/>
        </p:nvCxnSpPr>
        <p:spPr>
          <a:xfrm flipV="1">
            <a:off x="827584" y="548680"/>
            <a:ext cx="4094012" cy="11521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259632" y="312738"/>
            <a:ext cx="4536504" cy="13880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2192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0746" y="-315416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기본총기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smg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709117"/>
            <a:ext cx="8229600" cy="5433467"/>
          </a:xfrm>
        </p:spPr>
        <p:txBody>
          <a:bodyPr>
            <a:noAutofit/>
          </a:bodyPr>
          <a:lstStyle/>
          <a:p>
            <a:r>
              <a:rPr lang="ko-KR" altLang="en-US" sz="2400" dirty="0" smtClean="0"/>
              <a:t>권총</a:t>
            </a:r>
            <a:endParaRPr lang="en-US" altLang="ko-KR" sz="2400" dirty="0" smtClean="0"/>
          </a:p>
          <a:p>
            <a:r>
              <a:rPr lang="en-US" altLang="ko-KR" sz="2400" dirty="0" err="1" smtClean="0"/>
              <a:t>vectol</a:t>
            </a:r>
            <a:endParaRPr lang="en-US" altLang="ko-KR" sz="2400" dirty="0" smtClean="0"/>
          </a:p>
          <a:p>
            <a:pPr marL="0" indent="0">
              <a:buNone/>
            </a:pPr>
            <a:endParaRPr lang="en-US" altLang="ko-KR" sz="2400" dirty="0" smtClean="0"/>
          </a:p>
          <a:p>
            <a:r>
              <a:rPr lang="en-US" altLang="ko-KR" sz="2400" dirty="0" err="1"/>
              <a:t>scolpigeon</a:t>
            </a:r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r>
              <a:rPr lang="en-US" altLang="ko-KR" sz="2400" dirty="0" smtClean="0"/>
              <a:t>Double p</a:t>
            </a:r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3074" name="Picture 2" descr="vector gun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722674"/>
            <a:ext cx="2217812" cy="1122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1116" y="2458125"/>
            <a:ext cx="2137420" cy="869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3" name="직선 화살표 연결선 22"/>
          <p:cNvCxnSpPr/>
          <p:nvPr/>
        </p:nvCxnSpPr>
        <p:spPr>
          <a:xfrm>
            <a:off x="304800" y="3933056"/>
            <a:ext cx="5851376" cy="2223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372200" y="3933056"/>
            <a:ext cx="22322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얘는 모양이 특이해서 사거리 짧고 총알 적은 </a:t>
            </a:r>
            <a:r>
              <a:rPr lang="en-US" altLang="ko-KR" dirty="0" err="1" smtClean="0"/>
              <a:t>smg</a:t>
            </a:r>
            <a:r>
              <a:rPr lang="ko-KR" altLang="en-US" dirty="0" smtClean="0"/>
              <a:t>로 괜찮아 보임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3801302"/>
            <a:ext cx="2086744" cy="1463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0850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0746" y="-315416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기본총기</a:t>
            </a:r>
            <a:r>
              <a:rPr lang="en-US" altLang="ko-KR" dirty="0" smtClean="0"/>
              <a:t>(mg)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709117"/>
            <a:ext cx="8229600" cy="5433467"/>
          </a:xfrm>
        </p:spPr>
        <p:txBody>
          <a:bodyPr>
            <a:noAutofit/>
          </a:bodyPr>
          <a:lstStyle/>
          <a:p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H</a:t>
            </a:r>
            <a:r>
              <a:rPr lang="en-US" altLang="ko-KR" sz="2400" dirty="0"/>
              <a:t>2</a:t>
            </a:r>
            <a:r>
              <a:rPr lang="en-US" altLang="ko-KR" sz="2400" dirty="0" smtClean="0"/>
              <a:t>49</a:t>
            </a:r>
          </a:p>
          <a:p>
            <a:endParaRPr lang="en-US" altLang="ko-KR" sz="2400" dirty="0" smtClean="0"/>
          </a:p>
          <a:p>
            <a:r>
              <a:rPr lang="en-US" altLang="ko-KR" sz="2400" b="1" dirty="0" smtClean="0">
                <a:hlinkClick r:id="rId2"/>
              </a:rPr>
              <a:t>HWMMG</a:t>
            </a:r>
            <a:r>
              <a:rPr lang="en-US" altLang="ko-KR" sz="2400" b="1" dirty="0" smtClean="0"/>
              <a:t> </a:t>
            </a:r>
            <a:endParaRPr lang="en-US" altLang="ko-KR" sz="2400" dirty="0" smtClean="0"/>
          </a:p>
          <a:p>
            <a:r>
              <a:rPr lang="en-US" altLang="ko-KR" sz="2400" dirty="0" smtClean="0"/>
              <a:t> </a:t>
            </a:r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 smtClean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6434" y="1283962"/>
            <a:ext cx="2886781" cy="1365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AutoShape 4" descr="m60 pixel에 대한 이미지 검색결과">
            <a:hlinkClick r:id="rId4"/>
          </p:cNvPr>
          <p:cNvSpPr>
            <a:spLocks noChangeAspect="1" noChangeArrowheads="1"/>
          </p:cNvSpPr>
          <p:nvPr/>
        </p:nvSpPr>
        <p:spPr bwMode="auto">
          <a:xfrm>
            <a:off x="1078240" y="-819472"/>
            <a:ext cx="5514975" cy="211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2708920"/>
            <a:ext cx="4247753" cy="1300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7513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0746" y="-315416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기본총기</a:t>
            </a:r>
            <a:r>
              <a:rPr lang="en-US" altLang="ko-KR" dirty="0" smtClean="0"/>
              <a:t>(RF)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709117"/>
            <a:ext cx="8229600" cy="5433467"/>
          </a:xfrm>
        </p:spPr>
        <p:txBody>
          <a:bodyPr>
            <a:noAutofit/>
          </a:bodyPr>
          <a:lstStyle/>
          <a:p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war2000</a:t>
            </a:r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dragon</a:t>
            </a:r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r>
              <a:rPr lang="en-US" altLang="ko-KR" sz="2400" dirty="0" err="1" smtClean="0"/>
              <a:t>mtw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초록색</a:t>
            </a:r>
            <a:r>
              <a:rPr lang="en-US" altLang="ko-KR" sz="2400" dirty="0" smtClean="0"/>
              <a:t>,</a:t>
            </a:r>
            <a:r>
              <a:rPr lang="ko-KR" altLang="en-US" sz="2400" dirty="0" smtClean="0"/>
              <a:t>받침대 </a:t>
            </a:r>
            <a:r>
              <a:rPr lang="en-US" altLang="ko-KR" sz="2400" dirty="0" smtClean="0"/>
              <a:t>X)</a:t>
            </a:r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r>
              <a:rPr lang="en-US" altLang="ko-KR" sz="2400" dirty="0" smtClean="0"/>
              <a:t>AR</a:t>
            </a:r>
            <a:r>
              <a:rPr lang="ko-KR" altLang="en-US" sz="2400" dirty="0" smtClean="0"/>
              <a:t>보다는 훨씬 </a:t>
            </a:r>
            <a:r>
              <a:rPr lang="ko-KR" altLang="en-US" sz="2400" dirty="0" err="1" smtClean="0"/>
              <a:t>긴느낌이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나는게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좋을거같아요</a:t>
            </a:r>
            <a:r>
              <a:rPr lang="ko-KR" altLang="en-US" sz="2400" dirty="0" smtClean="0"/>
              <a:t> </a:t>
            </a:r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 smtClean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4" descr="wa2000에 대한 이미지 검색결과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38100" y="-822325"/>
            <a:ext cx="551497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268760"/>
            <a:ext cx="3838575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9825" y="2532931"/>
            <a:ext cx="4819650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직선 화살표 연결선 6"/>
          <p:cNvCxnSpPr/>
          <p:nvPr/>
        </p:nvCxnSpPr>
        <p:spPr>
          <a:xfrm flipV="1">
            <a:off x="2123728" y="4797152"/>
            <a:ext cx="5472608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487816" y="4612486"/>
            <a:ext cx="165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ASI</a:t>
            </a:r>
            <a:r>
              <a:rPr lang="ko-KR" altLang="en-US" dirty="0" smtClean="0"/>
              <a:t>모델이  이 총 하고 </a:t>
            </a:r>
            <a:r>
              <a:rPr lang="ko-KR" altLang="en-US" dirty="0" err="1" smtClean="0"/>
              <a:t>비슷</a:t>
            </a:r>
            <a:endParaRPr lang="ko-KR" altLang="en-US" dirty="0"/>
          </a:p>
        </p:txBody>
      </p:sp>
      <p:sp>
        <p:nvSpPr>
          <p:cNvPr id="5" name="AutoShape 2" descr="ntw에 대한 이미지 검색결과">
            <a:hlinkClick r:id="rId5"/>
          </p:cNvPr>
          <p:cNvSpPr>
            <a:spLocks noChangeAspect="1" noChangeArrowheads="1"/>
          </p:cNvSpPr>
          <p:nvPr/>
        </p:nvSpPr>
        <p:spPr bwMode="auto">
          <a:xfrm>
            <a:off x="168275" y="-738188"/>
            <a:ext cx="4991100" cy="1552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647" y="4282728"/>
            <a:ext cx="4189880" cy="1305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8609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0746" y="-315416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기본총기</a:t>
            </a:r>
            <a:r>
              <a:rPr lang="en-US" altLang="ko-KR" dirty="0" smtClean="0"/>
              <a:t>(RF)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709117"/>
            <a:ext cx="8229600" cy="5433467"/>
          </a:xfrm>
        </p:spPr>
        <p:txBody>
          <a:bodyPr>
            <a:noAutofit/>
          </a:bodyPr>
          <a:lstStyle/>
          <a:p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en-US" altLang="ko-KR" sz="2400" dirty="0"/>
              <a:t>c</a:t>
            </a:r>
            <a:r>
              <a:rPr lang="en-US" altLang="ko-KR" sz="2400" dirty="0" smtClean="0"/>
              <a:t>ar98k</a:t>
            </a:r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RF</a:t>
            </a:r>
            <a:r>
              <a:rPr lang="ko-KR" altLang="en-US" sz="2400" dirty="0" smtClean="0"/>
              <a:t>들은 </a:t>
            </a:r>
            <a:r>
              <a:rPr lang="ko-KR" altLang="en-US" sz="2400" dirty="0" err="1" smtClean="0"/>
              <a:t>스코프를</a:t>
            </a:r>
            <a:r>
              <a:rPr lang="ko-KR" altLang="en-US" sz="2400" dirty="0" smtClean="0"/>
              <a:t> 강조하고 총을 좀 길게 </a:t>
            </a:r>
            <a:r>
              <a:rPr lang="ko-KR" altLang="en-US" sz="2400" dirty="0" err="1" smtClean="0"/>
              <a:t>표현하는게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좋을거</a:t>
            </a:r>
            <a:r>
              <a:rPr lang="ko-KR" altLang="en-US" sz="2400" dirty="0" smtClean="0"/>
              <a:t> 같네요 한눈에 </a:t>
            </a:r>
            <a:r>
              <a:rPr lang="ko-KR" altLang="en-US" sz="2400" dirty="0" err="1" smtClean="0"/>
              <a:t>저격총</a:t>
            </a:r>
            <a:r>
              <a:rPr lang="ko-KR" altLang="en-US" sz="2400" dirty="0" smtClean="0"/>
              <a:t> 느낌 나게</a:t>
            </a:r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 smtClean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4" descr="wa2000에 대한 이미지 검색결과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38100" y="-822325"/>
            <a:ext cx="551497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9415" y="1412776"/>
            <a:ext cx="462915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0177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0746" y="-315416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기본총기</a:t>
            </a:r>
            <a:r>
              <a:rPr lang="en-US" altLang="ko-KR" dirty="0" smtClean="0"/>
              <a:t>(SG)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709117"/>
            <a:ext cx="8229600" cy="5433467"/>
          </a:xfrm>
        </p:spPr>
        <p:txBody>
          <a:bodyPr>
            <a:noAutofit/>
          </a:bodyPr>
          <a:lstStyle/>
          <a:p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m1897</a:t>
            </a:r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Saigong-12</a:t>
            </a:r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K2G</a:t>
            </a:r>
          </a:p>
          <a:p>
            <a:endParaRPr lang="en-US" altLang="ko-KR" sz="2400" dirty="0"/>
          </a:p>
          <a:p>
            <a:r>
              <a:rPr lang="en-US" altLang="ko-KR" sz="2400" dirty="0" smtClean="0"/>
              <a:t>Super short</a:t>
            </a:r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 smtClean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4" descr="wa2000에 대한 이미지 검색결과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38100" y="-822325"/>
            <a:ext cx="551497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8194" name="Picture 2" descr="saiga-12에 대한 이미지 검색결과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6678" y="2204864"/>
            <a:ext cx="3987850" cy="1453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3501008"/>
            <a:ext cx="3257550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3677" y="1235205"/>
            <a:ext cx="493395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8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1366" y="4728542"/>
            <a:ext cx="2062514" cy="1545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직선 연결선 6"/>
          <p:cNvCxnSpPr/>
          <p:nvPr/>
        </p:nvCxnSpPr>
        <p:spPr>
          <a:xfrm flipV="1">
            <a:off x="304800" y="892175"/>
            <a:ext cx="7579568" cy="19938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395536" y="620688"/>
            <a:ext cx="7848872" cy="1728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5455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 smtClean="0"/>
              <a:t>패시브</a:t>
            </a:r>
            <a:r>
              <a:rPr lang="ko-KR" altLang="en-US" dirty="0" smtClean="0"/>
              <a:t> 아이템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ko-KR" altLang="en-US" dirty="0" smtClean="0"/>
              <a:t>플레이어마다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개씩 소유 가능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err="1" smtClean="0"/>
              <a:t>시작시</a:t>
            </a:r>
            <a:r>
              <a:rPr lang="ko-KR" altLang="en-US" dirty="0" smtClean="0"/>
              <a:t> 선택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b="1" dirty="0" smtClean="0"/>
          </a:p>
          <a:p>
            <a:r>
              <a:rPr lang="ko-KR" altLang="en-US" b="1" dirty="0" smtClean="0"/>
              <a:t>안정제 </a:t>
            </a:r>
            <a:r>
              <a:rPr lang="en-US" altLang="ko-KR" b="1" dirty="0" smtClean="0"/>
              <a:t>( </a:t>
            </a:r>
            <a:r>
              <a:rPr lang="ko-KR" altLang="en-US" b="1" dirty="0" smtClean="0"/>
              <a:t>총기 반동을 </a:t>
            </a:r>
            <a:r>
              <a:rPr lang="ko-KR" altLang="en-US" b="1" dirty="0" smtClean="0"/>
              <a:t>줄여줌</a:t>
            </a:r>
            <a:r>
              <a:rPr lang="en-US" altLang="ko-KR" b="1" dirty="0" smtClean="0"/>
              <a:t>)</a:t>
            </a:r>
            <a:endParaRPr lang="en-US" altLang="ko-KR" b="1" dirty="0"/>
          </a:p>
          <a:p>
            <a:r>
              <a:rPr lang="ko-KR" altLang="en-US" b="1" dirty="0" smtClean="0"/>
              <a:t>전체 </a:t>
            </a:r>
            <a:r>
              <a:rPr lang="ko-KR" altLang="en-US" b="1" dirty="0" smtClean="0"/>
              <a:t>무기 </a:t>
            </a:r>
            <a:r>
              <a:rPr lang="ko-KR" altLang="en-US" b="1" dirty="0" err="1" smtClean="0"/>
              <a:t>총알수</a:t>
            </a:r>
            <a:r>
              <a:rPr lang="ko-KR" altLang="en-US" b="1" dirty="0" smtClean="0"/>
              <a:t> 증가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대용량탄창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smtClean="0"/>
              <a:t>주머니 </a:t>
            </a:r>
            <a:r>
              <a:rPr lang="en-US" altLang="ko-KR" b="1" dirty="0" smtClean="0"/>
              <a:t>(1~2</a:t>
            </a:r>
            <a:r>
              <a:rPr lang="ko-KR" altLang="en-US" b="1" dirty="0" smtClean="0"/>
              <a:t>칸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err="1" smtClean="0"/>
              <a:t>방탈출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방초기화 </a:t>
            </a:r>
            <a:r>
              <a:rPr lang="en-US" altLang="ko-KR" b="1" dirty="0" smtClean="0"/>
              <a:t>) </a:t>
            </a:r>
            <a:r>
              <a:rPr lang="ko-KR" altLang="en-US" b="1" dirty="0" smtClean="0"/>
              <a:t>가운데서 캐릭터 생성</a:t>
            </a:r>
            <a:endParaRPr lang="en-US" altLang="ko-KR" b="1" dirty="0" smtClean="0"/>
          </a:p>
          <a:p>
            <a:r>
              <a:rPr lang="ko-KR" altLang="en-US" b="1" dirty="0" err="1" smtClean="0"/>
              <a:t>스테이지별로</a:t>
            </a:r>
            <a:r>
              <a:rPr lang="ko-KR" altLang="en-US" b="1" dirty="0" smtClean="0"/>
              <a:t>  </a:t>
            </a:r>
            <a:r>
              <a:rPr lang="ko-KR" altLang="en-US" b="1" dirty="0" err="1" smtClean="0"/>
              <a:t>한번만사용</a:t>
            </a:r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4072168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콤보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 err="1" smtClean="0"/>
              <a:t>잡을떄마다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콤보가</a:t>
            </a:r>
            <a:r>
              <a:rPr lang="ko-KR" altLang="en-US" dirty="0" smtClean="0"/>
              <a:t> 오름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피버</a:t>
            </a:r>
            <a:r>
              <a:rPr lang="ko-KR" altLang="en-US" dirty="0" smtClean="0"/>
              <a:t> 타임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10</a:t>
            </a:r>
            <a:r>
              <a:rPr lang="ko-KR" altLang="en-US" dirty="0" err="1" smtClean="0"/>
              <a:t>콤보</a:t>
            </a:r>
            <a:r>
              <a:rPr lang="ko-KR" altLang="en-US" dirty="0" smtClean="0"/>
              <a:t> </a:t>
            </a:r>
            <a:r>
              <a:rPr lang="en-US" altLang="ko-KR" dirty="0" smtClean="0"/>
              <a:t>= </a:t>
            </a:r>
            <a:r>
              <a:rPr lang="ko-KR" altLang="en-US" dirty="0" err="1" smtClean="0"/>
              <a:t>이속빨라짐</a:t>
            </a:r>
            <a:endParaRPr lang="en-US" altLang="ko-KR" dirty="0" smtClean="0"/>
          </a:p>
          <a:p>
            <a:r>
              <a:rPr lang="en-US" altLang="ko-KR" dirty="0" smtClean="0"/>
              <a:t>20</a:t>
            </a:r>
            <a:r>
              <a:rPr lang="ko-KR" altLang="en-US" dirty="0" err="1" smtClean="0"/>
              <a:t>콤보</a:t>
            </a:r>
            <a:r>
              <a:rPr lang="ko-KR" altLang="en-US" dirty="0" smtClean="0"/>
              <a:t> </a:t>
            </a:r>
            <a:r>
              <a:rPr lang="en-US" altLang="ko-KR" dirty="0" smtClean="0"/>
              <a:t>= </a:t>
            </a:r>
            <a:r>
              <a:rPr lang="ko-KR" altLang="en-US" dirty="0" err="1" smtClean="0"/>
              <a:t>총쏘는</a:t>
            </a:r>
            <a:r>
              <a:rPr lang="ko-KR" altLang="en-US" dirty="0" smtClean="0"/>
              <a:t> 속도 빨라짐</a:t>
            </a:r>
            <a:endParaRPr lang="en-US" altLang="ko-KR" dirty="0" smtClean="0"/>
          </a:p>
          <a:p>
            <a:r>
              <a:rPr lang="en-US" altLang="ko-KR" dirty="0" smtClean="0"/>
              <a:t>30</a:t>
            </a:r>
            <a:r>
              <a:rPr lang="ko-KR" altLang="en-US" dirty="0" err="1" smtClean="0"/>
              <a:t>콤보</a:t>
            </a:r>
            <a:r>
              <a:rPr lang="ko-KR" altLang="en-US" dirty="0" smtClean="0"/>
              <a:t> </a:t>
            </a:r>
            <a:r>
              <a:rPr lang="en-US" altLang="ko-KR" dirty="0" smtClean="0"/>
              <a:t>= </a:t>
            </a:r>
            <a:r>
              <a:rPr lang="ko-KR" altLang="en-US" dirty="0" smtClean="0"/>
              <a:t>총 </a:t>
            </a:r>
            <a:r>
              <a:rPr lang="en-US" altLang="ko-KR" dirty="0" smtClean="0"/>
              <a:t>2</a:t>
            </a:r>
            <a:r>
              <a:rPr lang="ko-KR" altLang="en-US" dirty="0" err="1" smtClean="0"/>
              <a:t>배로쏨</a:t>
            </a:r>
            <a:endParaRPr lang="en-US" altLang="ko-KR" dirty="0" smtClean="0"/>
          </a:p>
          <a:p>
            <a:r>
              <a:rPr lang="ko-KR" altLang="en-US" dirty="0" err="1" smtClean="0"/>
              <a:t>이런식으로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스토리모드</a:t>
            </a:r>
            <a:r>
              <a:rPr lang="en-US" altLang="ko-KR" dirty="0" smtClean="0"/>
              <a:t>(</a:t>
            </a:r>
            <a:r>
              <a:rPr lang="ko-KR" altLang="en-US" dirty="0" smtClean="0"/>
              <a:t>짧게</a:t>
            </a:r>
            <a:r>
              <a:rPr lang="en-US" altLang="ko-KR" dirty="0" smtClean="0"/>
              <a:t>) </a:t>
            </a:r>
            <a:r>
              <a:rPr lang="ko-KR" altLang="en-US" dirty="0" smtClean="0"/>
              <a:t>대신에 스토리 </a:t>
            </a:r>
            <a:r>
              <a:rPr lang="ko-KR" altLang="en-US" dirty="0" err="1" smtClean="0"/>
              <a:t>다깨면</a:t>
            </a:r>
            <a:r>
              <a:rPr lang="ko-KR" altLang="en-US" dirty="0" smtClean="0"/>
              <a:t> 캐릭터 하나 해금</a:t>
            </a:r>
            <a:endParaRPr lang="en-US" altLang="ko-KR" dirty="0" smtClean="0"/>
          </a:p>
          <a:p>
            <a:r>
              <a:rPr lang="ko-KR" altLang="en-US" dirty="0" smtClean="0"/>
              <a:t> </a:t>
            </a:r>
            <a:r>
              <a:rPr lang="en-US" altLang="ko-KR" dirty="0" smtClean="0"/>
              <a:t>+ </a:t>
            </a:r>
            <a:r>
              <a:rPr lang="ko-KR" altLang="en-US" dirty="0" smtClean="0"/>
              <a:t>도전모드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425107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 smtClean="0"/>
              <a:t>패시브</a:t>
            </a:r>
            <a:r>
              <a:rPr lang="ko-KR" altLang="en-US" dirty="0" smtClean="0"/>
              <a:t> 아이템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867328" cy="4525963"/>
          </a:xfrm>
        </p:spPr>
        <p:txBody>
          <a:bodyPr>
            <a:normAutofit fontScale="77500" lnSpcReduction="20000"/>
          </a:bodyPr>
          <a:lstStyle/>
          <a:p>
            <a:r>
              <a:rPr lang="ko-KR" altLang="en-US" b="1" dirty="0" smtClean="0"/>
              <a:t>돼지 우상</a:t>
            </a:r>
            <a:r>
              <a:rPr lang="en-US" altLang="ko-KR" b="1" dirty="0" smtClean="0"/>
              <a:t>(?)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아이템 획득 확률 상승</a:t>
            </a:r>
            <a:r>
              <a:rPr lang="en-US" altLang="ko-KR" b="1" dirty="0" smtClean="0"/>
              <a:t>)-&gt;</a:t>
            </a:r>
            <a:r>
              <a:rPr lang="ko-KR" altLang="en-US" b="1" dirty="0" smtClean="0"/>
              <a:t>광고</a:t>
            </a:r>
            <a:r>
              <a:rPr lang="en-US" altLang="ko-KR" b="1" dirty="0" smtClean="0"/>
              <a:t>1</a:t>
            </a:r>
            <a:r>
              <a:rPr lang="ko-KR" altLang="en-US" b="1" dirty="0" err="1" smtClean="0"/>
              <a:t>회시청</a:t>
            </a:r>
            <a:endParaRPr lang="en-US" altLang="ko-KR" b="1" dirty="0" smtClean="0"/>
          </a:p>
          <a:p>
            <a:endParaRPr lang="en-US" altLang="ko-KR" b="1" dirty="0" smtClean="0"/>
          </a:p>
          <a:p>
            <a:r>
              <a:rPr lang="ko-KR" altLang="en-US" b="1" dirty="0" err="1" smtClean="0"/>
              <a:t>레드닷</a:t>
            </a:r>
            <a:endParaRPr lang="en-US" altLang="ko-KR" b="1" dirty="0" smtClean="0"/>
          </a:p>
          <a:p>
            <a:r>
              <a:rPr lang="ko-KR" altLang="en-US" b="1" dirty="0" err="1" smtClean="0"/>
              <a:t>스카우터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몬스터들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체력바가</a:t>
            </a:r>
            <a:r>
              <a:rPr lang="ko-KR" altLang="en-US" b="1" dirty="0" smtClean="0"/>
              <a:t> 보임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smtClean="0"/>
              <a:t>인삼아이콘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상태이상 면역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smtClean="0"/>
              <a:t>최대체력 </a:t>
            </a:r>
            <a:r>
              <a:rPr lang="ko-KR" altLang="en-US" b="1" dirty="0" err="1" smtClean="0"/>
              <a:t>올려주는거</a:t>
            </a:r>
            <a:r>
              <a:rPr lang="ko-KR" altLang="en-US" b="1" dirty="0" smtClean="0"/>
              <a:t> </a:t>
            </a:r>
            <a:endParaRPr lang="en-US" altLang="ko-KR" b="1" dirty="0" smtClean="0"/>
          </a:p>
          <a:p>
            <a:r>
              <a:rPr lang="ko-KR" altLang="en-US" b="1" dirty="0" smtClean="0"/>
              <a:t>이동속도 </a:t>
            </a:r>
            <a:r>
              <a:rPr lang="ko-KR" altLang="en-US" b="1" dirty="0" err="1" smtClean="0"/>
              <a:t>올려주는거</a:t>
            </a:r>
            <a:endParaRPr lang="en-US" altLang="ko-KR" b="1" dirty="0" smtClean="0"/>
          </a:p>
          <a:p>
            <a:r>
              <a:rPr lang="ko-KR" altLang="en-US" b="1" dirty="0" err="1" smtClean="0"/>
              <a:t>실드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스테이지 </a:t>
            </a:r>
            <a:r>
              <a:rPr lang="ko-KR" altLang="en-US" b="1" dirty="0" err="1" smtClean="0"/>
              <a:t>들어갔을때만</a:t>
            </a:r>
            <a:r>
              <a:rPr lang="ko-KR" altLang="en-US" b="1" dirty="0" smtClean="0"/>
              <a:t> 효과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smtClean="0"/>
              <a:t>투명망토 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피격시</a:t>
            </a:r>
            <a:r>
              <a:rPr lang="ko-KR" altLang="en-US" b="1" dirty="0" smtClean="0"/>
              <a:t> 무적시간 증가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err="1"/>
              <a:t>흡혈의낫</a:t>
            </a:r>
            <a:r>
              <a:rPr lang="ko-KR" altLang="en-US" b="1" dirty="0"/>
              <a:t> </a:t>
            </a:r>
            <a:r>
              <a:rPr lang="en-US" altLang="ko-KR" b="1" dirty="0"/>
              <a:t>(500</a:t>
            </a:r>
            <a:r>
              <a:rPr lang="ko-KR" altLang="en-US" b="1" dirty="0"/>
              <a:t>발에 </a:t>
            </a:r>
            <a:r>
              <a:rPr lang="en-US" altLang="ko-KR" b="1" dirty="0"/>
              <a:t>1</a:t>
            </a:r>
            <a:r>
              <a:rPr lang="ko-KR" altLang="en-US" b="1" dirty="0"/>
              <a:t>번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smtClean="0"/>
              <a:t>자동조</a:t>
            </a:r>
            <a:r>
              <a:rPr lang="ko-KR" altLang="en-US" b="1" dirty="0"/>
              <a:t>준</a:t>
            </a:r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endParaRPr lang="en-US" altLang="ko-KR" b="1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822" y="472514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0571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아이디어 추가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 smtClean="0"/>
              <a:t>처음에는 무기 </a:t>
            </a:r>
            <a:r>
              <a:rPr lang="ko-KR" altLang="en-US" b="1" dirty="0" err="1" smtClean="0"/>
              <a:t>인벤토리만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두칸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줄것</a:t>
            </a:r>
            <a:endParaRPr lang="en-US" altLang="ko-KR" b="1" dirty="0" smtClean="0"/>
          </a:p>
          <a:p>
            <a:r>
              <a:rPr lang="ko-KR" altLang="en-US" b="1" dirty="0" err="1" smtClean="0"/>
              <a:t>한판할때마다</a:t>
            </a:r>
            <a:r>
              <a:rPr lang="ko-KR" altLang="en-US" b="1" dirty="0" smtClean="0"/>
              <a:t> 코인을 줘서 그걸로 </a:t>
            </a:r>
            <a:r>
              <a:rPr lang="ko-KR" altLang="en-US" b="1" dirty="0" err="1" smtClean="0"/>
              <a:t>패시브</a:t>
            </a:r>
            <a:r>
              <a:rPr lang="ko-KR" altLang="en-US" b="1" dirty="0" smtClean="0"/>
              <a:t> 아이템 구매</a:t>
            </a:r>
            <a:endParaRPr lang="en-US" altLang="ko-KR" b="1" dirty="0" smtClean="0"/>
          </a:p>
          <a:p>
            <a:r>
              <a:rPr lang="ko-KR" altLang="en-US" b="1" dirty="0" smtClean="0"/>
              <a:t> 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패시브</a:t>
            </a:r>
            <a:r>
              <a:rPr lang="ko-KR" altLang="en-US" b="1" dirty="0" smtClean="0"/>
              <a:t> 아이템은 게임 </a:t>
            </a:r>
            <a:r>
              <a:rPr lang="ko-KR" altLang="en-US" b="1" dirty="0" err="1" smtClean="0"/>
              <a:t>시작할때</a:t>
            </a:r>
            <a:r>
              <a:rPr lang="ko-KR" altLang="en-US" b="1" dirty="0" smtClean="0"/>
              <a:t> 한 개 골라서 효과를 받음</a:t>
            </a:r>
            <a:r>
              <a:rPr lang="en-US" altLang="ko-KR" b="1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5067084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게임제목 아이디어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FF0000"/>
                </a:solidFill>
              </a:rPr>
              <a:t>건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크러쉬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구글에</a:t>
            </a:r>
            <a:r>
              <a:rPr lang="ko-KR" altLang="en-US" b="1" dirty="0" smtClean="0"/>
              <a:t> 검색하면 걸 </a:t>
            </a:r>
            <a:r>
              <a:rPr lang="ko-KR" altLang="en-US" b="1" dirty="0" err="1" smtClean="0"/>
              <a:t>크러쉬</a:t>
            </a:r>
            <a:r>
              <a:rPr lang="ko-KR" altLang="en-US" b="1" dirty="0" smtClean="0"/>
              <a:t> 밖에 </a:t>
            </a:r>
            <a:r>
              <a:rPr lang="ko-KR" altLang="en-US" b="1" dirty="0" err="1" smtClean="0"/>
              <a:t>안나옴</a:t>
            </a:r>
            <a:r>
              <a:rPr lang="ko-KR" altLang="en-US" b="1" dirty="0" smtClean="0"/>
              <a:t> 심플하고 적절한 </a:t>
            </a:r>
            <a:r>
              <a:rPr lang="ko-KR" altLang="en-US" b="1" dirty="0" err="1" smtClean="0"/>
              <a:t>제목인듯</a:t>
            </a:r>
            <a:r>
              <a:rPr lang="en-US" altLang="ko-KR" b="1" dirty="0" smtClean="0"/>
              <a:t>) </a:t>
            </a:r>
          </a:p>
          <a:p>
            <a:endParaRPr lang="en-US" altLang="ko-KR" b="1" dirty="0"/>
          </a:p>
          <a:p>
            <a:pPr marL="0" indent="0">
              <a:buNone/>
            </a:pPr>
            <a:r>
              <a:rPr lang="ko-KR" altLang="en-US" b="1" dirty="0" smtClean="0"/>
              <a:t>영문으로 검색해도 마찬가지</a:t>
            </a:r>
            <a:endParaRPr lang="en-US" altLang="ko-KR" b="1" dirty="0" smtClean="0"/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r>
              <a:rPr lang="en-US" altLang="ko-KR" b="1" dirty="0"/>
              <a:t>strange </a:t>
            </a:r>
            <a:r>
              <a:rPr lang="en-US" altLang="ko-KR" b="1" dirty="0" smtClean="0"/>
              <a:t>lab (</a:t>
            </a:r>
            <a:r>
              <a:rPr lang="ko-KR" altLang="en-US" b="1" dirty="0" smtClean="0"/>
              <a:t>이상한 연구실</a:t>
            </a:r>
            <a:r>
              <a:rPr lang="en-US" altLang="ko-KR" b="1" dirty="0" smtClean="0"/>
              <a:t>) -&gt; </a:t>
            </a:r>
            <a:r>
              <a:rPr lang="ko-KR" altLang="en-US" b="1" dirty="0" smtClean="0"/>
              <a:t>호기심유</a:t>
            </a:r>
            <a:r>
              <a:rPr lang="ko-KR" altLang="en-US" b="1" dirty="0"/>
              <a:t>발</a:t>
            </a:r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174907487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캐릭터 아이디어 추가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군인 </a:t>
            </a:r>
            <a:r>
              <a:rPr lang="en-US" altLang="ko-KR" dirty="0" smtClean="0"/>
              <a:t>+ </a:t>
            </a:r>
            <a:r>
              <a:rPr lang="ko-KR" altLang="en-US" dirty="0" smtClean="0"/>
              <a:t>과학자 </a:t>
            </a:r>
            <a:r>
              <a:rPr lang="en-US" altLang="ko-KR" dirty="0" smtClean="0"/>
              <a:t>+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ko-KR" altLang="en-US" dirty="0"/>
              <a:t>상인에게서 파는 기밀문서 </a:t>
            </a:r>
            <a:r>
              <a:rPr lang="en-US" altLang="ko" dirty="0"/>
              <a:t>3</a:t>
            </a:r>
            <a:r>
              <a:rPr lang="ko-KR" altLang="en-US" dirty="0" smtClean="0"/>
              <a:t>개</a:t>
            </a:r>
            <a:r>
              <a:rPr lang="en-US" altLang="ko-KR" dirty="0" smtClean="0"/>
              <a:t>(</a:t>
            </a:r>
            <a:r>
              <a:rPr lang="ko-KR" altLang="en-US" dirty="0" smtClean="0"/>
              <a:t>개당 </a:t>
            </a:r>
            <a:r>
              <a:rPr lang="en-US" altLang="ko-KR" dirty="0" smtClean="0"/>
              <a:t>5000</a:t>
            </a:r>
            <a:r>
              <a:rPr lang="ko-KR" altLang="en-US" dirty="0" smtClean="0"/>
              <a:t>원</a:t>
            </a:r>
            <a:r>
              <a:rPr lang="en-US" altLang="ko-KR" dirty="0" smtClean="0"/>
              <a:t>)</a:t>
            </a:r>
            <a:r>
              <a:rPr lang="ko-KR" altLang="en-US" dirty="0" smtClean="0"/>
              <a:t>사면 </a:t>
            </a:r>
            <a:r>
              <a:rPr lang="ko-KR" altLang="en-US" dirty="0" err="1"/>
              <a:t>캐릭</a:t>
            </a:r>
            <a:r>
              <a:rPr lang="ko-KR" altLang="en-US" dirty="0"/>
              <a:t> </a:t>
            </a:r>
            <a:r>
              <a:rPr lang="ko-KR" altLang="en-US" dirty="0" smtClean="0"/>
              <a:t>얻는 </a:t>
            </a:r>
            <a:r>
              <a:rPr lang="ko-KR" altLang="en-US" dirty="0"/>
              <a:t>힌트 </a:t>
            </a:r>
            <a:r>
              <a:rPr lang="ko-KR" altLang="en-US" dirty="0" smtClean="0"/>
              <a:t>알려줌 힌트는 </a:t>
            </a:r>
            <a:r>
              <a:rPr lang="ko-KR" altLang="en-US" dirty="0" err="1" smtClean="0"/>
              <a:t>캐릭</a:t>
            </a:r>
            <a:r>
              <a:rPr lang="ko-KR" altLang="en-US" dirty="0" smtClean="0"/>
              <a:t> 선택창에서 </a:t>
            </a:r>
            <a:r>
              <a:rPr lang="ko-KR" altLang="en-US" dirty="0" err="1" smtClean="0"/>
              <a:t>언락가능</a:t>
            </a:r>
            <a:endParaRPr lang="en-US" altLang="ko-KR" dirty="0" smtClean="0"/>
          </a:p>
          <a:p>
            <a:endParaRPr lang="ko" altLang="en-US" dirty="0"/>
          </a:p>
          <a:p>
            <a:pPr marL="0" indent="0">
              <a:buNone/>
            </a:pPr>
            <a:r>
              <a:rPr lang="en-US" altLang="ko-KR" dirty="0" smtClean="0"/>
              <a:t>        </a:t>
            </a:r>
            <a:r>
              <a:rPr lang="ko-KR" altLang="en-US" dirty="0" smtClean="0"/>
              <a:t>군인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        과학자</a:t>
            </a:r>
            <a:endParaRPr lang="ko-KR" altLang="en-US" dirty="0"/>
          </a:p>
          <a:p>
            <a:endParaRPr lang="ko" altLang="en-US" dirty="0"/>
          </a:p>
          <a:p>
            <a:r>
              <a:rPr lang="ko-KR" altLang="en-US" dirty="0"/>
              <a:t>엔지니어 </a:t>
            </a:r>
            <a:r>
              <a:rPr lang="ko-KR" altLang="en-US" dirty="0" smtClean="0"/>
              <a:t>주인공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드론</a:t>
            </a:r>
            <a:r>
              <a:rPr lang="en-US" altLang="ko-KR" dirty="0" smtClean="0"/>
              <a:t>) </a:t>
            </a:r>
            <a:r>
              <a:rPr lang="ko-KR" altLang="en-US" dirty="0" err="1" smtClean="0"/>
              <a:t>충전식</a:t>
            </a:r>
            <a:r>
              <a:rPr lang="ko-KR" altLang="en-US" dirty="0" smtClean="0"/>
              <a:t> 공포탄</a:t>
            </a:r>
            <a:endParaRPr lang="ko" altLang="en-US" dirty="0"/>
          </a:p>
          <a:p>
            <a:endParaRPr lang="ko" altLang="en-US" dirty="0"/>
          </a:p>
          <a:p>
            <a:r>
              <a:rPr lang="ko-KR" altLang="en-US" dirty="0" err="1"/>
              <a:t>방패병</a:t>
            </a:r>
            <a:r>
              <a:rPr lang="en-US" altLang="ko" dirty="0"/>
              <a:t>(</a:t>
            </a:r>
            <a:r>
              <a:rPr lang="ko-KR" altLang="en-US" dirty="0"/>
              <a:t>방패로 완전방어</a:t>
            </a:r>
            <a:r>
              <a:rPr lang="en-US" altLang="ko" dirty="0" smtClean="0"/>
              <a:t>) </a:t>
            </a:r>
            <a:r>
              <a:rPr lang="ko-KR" altLang="en-US" dirty="0" smtClean="0"/>
              <a:t>게이지 </a:t>
            </a:r>
            <a:r>
              <a:rPr lang="ko-KR" altLang="en-US" dirty="0" err="1" smtClean="0"/>
              <a:t>충전식</a:t>
            </a:r>
            <a:r>
              <a:rPr lang="ko-KR" altLang="en-US" dirty="0" smtClean="0"/>
              <a:t> 방패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/>
              <a:t>저격수</a:t>
            </a:r>
            <a:r>
              <a:rPr lang="en-US" altLang="ko" dirty="0"/>
              <a:t>(</a:t>
            </a:r>
            <a:r>
              <a:rPr lang="ko-KR" altLang="en-US" dirty="0" err="1"/>
              <a:t>에꾸눈임</a:t>
            </a:r>
            <a:r>
              <a:rPr lang="ko-KR" altLang="en-US" dirty="0"/>
              <a:t> </a:t>
            </a:r>
            <a:r>
              <a:rPr lang="en-US" altLang="ko" dirty="0"/>
              <a:t>- </a:t>
            </a:r>
            <a:r>
              <a:rPr lang="ko-KR" altLang="en-US" dirty="0" err="1"/>
              <a:t>스킬을쓰면</a:t>
            </a:r>
            <a:r>
              <a:rPr lang="ko-KR" altLang="en-US" dirty="0"/>
              <a:t> 시간이 멈추고 </a:t>
            </a:r>
            <a:r>
              <a:rPr lang="ko-KR" altLang="en-US" dirty="0" err="1"/>
              <a:t>한명</a:t>
            </a:r>
            <a:r>
              <a:rPr lang="ko-KR" altLang="en-US" dirty="0"/>
              <a:t> 터치해서 사격할 수 있음 </a:t>
            </a:r>
            <a:r>
              <a:rPr lang="ko-KR" altLang="en-US" dirty="0" err="1"/>
              <a:t>데미지</a:t>
            </a:r>
            <a:r>
              <a:rPr lang="ko-KR" altLang="en-US" dirty="0"/>
              <a:t> </a:t>
            </a:r>
            <a:r>
              <a:rPr lang="ko-KR" altLang="en-US" dirty="0" err="1"/>
              <a:t>겁나세게</a:t>
            </a:r>
            <a:r>
              <a:rPr lang="ko-KR" altLang="en-US" dirty="0"/>
              <a:t> 들어감 </a:t>
            </a:r>
            <a:r>
              <a:rPr lang="ko-KR" altLang="en-US" dirty="0" err="1"/>
              <a:t>쿨타임</a:t>
            </a:r>
            <a:r>
              <a:rPr lang="ko-KR" altLang="en-US" dirty="0"/>
              <a:t> 길음</a:t>
            </a:r>
            <a:r>
              <a:rPr lang="en-US" altLang="ko" dirty="0"/>
              <a:t>)</a:t>
            </a:r>
            <a:endParaRPr lang="ko" altLang="en-US" dirty="0"/>
          </a:p>
          <a:p>
            <a:pPr marL="0" indent="0">
              <a:buNone/>
            </a:pPr>
            <a:r>
              <a:rPr lang="en-US" altLang="ko" dirty="0"/>
              <a:t>)</a:t>
            </a:r>
            <a:endParaRPr lang="ko" altLang="en-US" dirty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dirty="0"/>
              <a:t>게임을 </a:t>
            </a:r>
            <a:r>
              <a:rPr lang="en-US" altLang="ko-KR" dirty="0"/>
              <a:t>2</a:t>
            </a:r>
            <a:r>
              <a:rPr lang="ko-KR" altLang="en-US" dirty="0"/>
              <a:t>번 </a:t>
            </a:r>
            <a:r>
              <a:rPr lang="ko-KR" altLang="en-US" dirty="0" err="1"/>
              <a:t>클리어</a:t>
            </a:r>
            <a:r>
              <a:rPr lang="ko-KR" altLang="en-US" dirty="0"/>
              <a:t> 하면 </a:t>
            </a:r>
            <a:r>
              <a:rPr lang="ko-KR" altLang="en-US" dirty="0" smtClean="0"/>
              <a:t>나옴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      </a:t>
            </a:r>
            <a:r>
              <a:rPr lang="ko-KR" altLang="en-US" dirty="0" smtClean="0"/>
              <a:t>상인할아버지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가방만무한</a:t>
            </a:r>
            <a:r>
              <a:rPr lang="en-US" altLang="ko-KR" dirty="0" smtClean="0"/>
              <a:t>) </a:t>
            </a:r>
            <a:endParaRPr lang="ko-KR" altLang="en-US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======================================================================================</a:t>
            </a:r>
          </a:p>
          <a:p>
            <a:endParaRPr lang="ko" altLang="en-US" dirty="0"/>
          </a:p>
          <a:p>
            <a:endParaRPr lang="ko" altLang="en-US" dirty="0"/>
          </a:p>
          <a:p>
            <a:r>
              <a:rPr lang="ko-KR" altLang="en-US" dirty="0" err="1" smtClean="0"/>
              <a:t>백색닌자</a:t>
            </a:r>
            <a:r>
              <a:rPr lang="en-US" altLang="ko" dirty="0"/>
              <a:t>(</a:t>
            </a:r>
            <a:r>
              <a:rPr lang="ko-KR" altLang="en-US" dirty="0" err="1"/>
              <a:t>패시브로</a:t>
            </a:r>
            <a:r>
              <a:rPr lang="ko-KR" altLang="en-US" dirty="0"/>
              <a:t> </a:t>
            </a:r>
            <a:r>
              <a:rPr lang="ko-KR" altLang="en-US" dirty="0" err="1" smtClean="0"/>
              <a:t>데미지</a:t>
            </a:r>
            <a:r>
              <a:rPr lang="ko-KR" altLang="en-US" dirty="0" smtClean="0"/>
              <a:t> 입으면 사방으로 표창 날라감</a:t>
            </a:r>
            <a:r>
              <a:rPr lang="en-US" altLang="ko" dirty="0" smtClean="0"/>
              <a:t>) </a:t>
            </a:r>
          </a:p>
          <a:p>
            <a:pPr marL="0" indent="0">
              <a:buNone/>
            </a:pPr>
            <a:r>
              <a:rPr lang="ko-KR" altLang="en-US" dirty="0" err="1" smtClean="0"/>
              <a:t>분신술</a:t>
            </a:r>
            <a:r>
              <a:rPr lang="ko-KR" altLang="en-US" dirty="0" smtClean="0"/>
              <a:t> </a:t>
            </a:r>
            <a:r>
              <a:rPr lang="ko-KR" altLang="en-US" dirty="0"/>
              <a:t>스킬 사용 가능 </a:t>
            </a:r>
            <a:r>
              <a:rPr lang="ko-KR" altLang="en-US" dirty="0" err="1" smtClean="0"/>
              <a:t>또다른</a:t>
            </a:r>
            <a:r>
              <a:rPr lang="ko-KR" altLang="en-US" dirty="0" smtClean="0"/>
              <a:t> 자기자신의 그림자가 </a:t>
            </a:r>
            <a:r>
              <a:rPr lang="ko-KR" altLang="en-US" dirty="0"/>
              <a:t>나와서 </a:t>
            </a:r>
            <a:r>
              <a:rPr lang="ko-KR" altLang="en-US" dirty="0" err="1" smtClean="0"/>
              <a:t>현재들고</a:t>
            </a:r>
            <a:r>
              <a:rPr lang="ko-KR" altLang="en-US" dirty="0" smtClean="0"/>
              <a:t> 있는 </a:t>
            </a:r>
            <a:r>
              <a:rPr lang="ko-KR" altLang="en-US" dirty="0"/>
              <a:t>무기로 싸워줌 약물 능력 전혀 적용 안됨</a:t>
            </a:r>
          </a:p>
          <a:p>
            <a:endParaRPr lang="ko" altLang="en-US" dirty="0"/>
          </a:p>
          <a:p>
            <a:pPr marL="0" indent="0">
              <a:buNone/>
            </a:pPr>
            <a:r>
              <a:rPr lang="ko-KR" altLang="en-US" dirty="0" err="1"/>
              <a:t>마지막스테이지</a:t>
            </a:r>
            <a:r>
              <a:rPr lang="ko-KR" altLang="en-US" dirty="0"/>
              <a:t> </a:t>
            </a:r>
            <a:r>
              <a:rPr lang="ko-KR" altLang="en-US" dirty="0" err="1"/>
              <a:t>맵밖에서</a:t>
            </a:r>
            <a:r>
              <a:rPr lang="ko-KR" altLang="en-US" dirty="0"/>
              <a:t> </a:t>
            </a:r>
            <a:r>
              <a:rPr lang="ko-KR" altLang="en-US" dirty="0" err="1"/>
              <a:t>빠른속도로</a:t>
            </a:r>
            <a:r>
              <a:rPr lang="ko-KR" altLang="en-US" dirty="0"/>
              <a:t> </a:t>
            </a:r>
            <a:r>
              <a:rPr lang="ko-KR" altLang="en-US" dirty="0" err="1"/>
              <a:t>일반닌자가</a:t>
            </a:r>
            <a:r>
              <a:rPr lang="ko-KR" altLang="en-US" dirty="0"/>
              <a:t> 돌아다님 일정시간 지나면 사라짐 따라가서 </a:t>
            </a:r>
            <a:r>
              <a:rPr lang="ko-KR" altLang="en-US" dirty="0" smtClean="0"/>
              <a:t>잡아야 함</a:t>
            </a:r>
            <a:endParaRPr lang="ko-KR" altLang="en-US" dirty="0"/>
          </a:p>
          <a:p>
            <a:endParaRPr lang="ko" altLang="en-US" dirty="0"/>
          </a:p>
          <a:p>
            <a:endParaRPr lang="ko" altLang="en-US" dirty="0"/>
          </a:p>
          <a:p>
            <a:r>
              <a:rPr lang="ko-KR" altLang="en-US" dirty="0"/>
              <a:t>보안 로봇</a:t>
            </a:r>
            <a:r>
              <a:rPr lang="en-US" altLang="ko" dirty="0"/>
              <a:t>(</a:t>
            </a:r>
            <a:r>
              <a:rPr lang="ko-KR" altLang="en-US" dirty="0"/>
              <a:t>달려가서 자폭하는 로봇들 </a:t>
            </a:r>
            <a:r>
              <a:rPr lang="en-US" altLang="ko" dirty="0"/>
              <a:t>5</a:t>
            </a:r>
            <a:r>
              <a:rPr lang="ko-KR" altLang="en-US" dirty="0"/>
              <a:t>마리 </a:t>
            </a:r>
            <a:r>
              <a:rPr lang="ko-KR" altLang="en-US" dirty="0" smtClean="0"/>
              <a:t>나옴 가방 무게 제한 없음 먹으면 먹을수록 칸이 아래로 쌓임</a:t>
            </a:r>
            <a:r>
              <a:rPr lang="en-US" altLang="ko" dirty="0" smtClean="0"/>
              <a:t>)</a:t>
            </a:r>
          </a:p>
          <a:p>
            <a:pPr marL="0" indent="0">
              <a:buNone/>
            </a:pPr>
            <a:r>
              <a:rPr lang="ko-KR" altLang="en-US" dirty="0" smtClean="0"/>
              <a:t>게임 누적 플레이 시간 </a:t>
            </a:r>
            <a:r>
              <a:rPr lang="en-US" altLang="ko-KR" dirty="0" smtClean="0"/>
              <a:t>20</a:t>
            </a:r>
            <a:r>
              <a:rPr lang="ko-KR" altLang="en-US" dirty="0" smtClean="0"/>
              <a:t>시간 이상이면 </a:t>
            </a:r>
            <a:r>
              <a:rPr lang="ko-KR" altLang="en-US" dirty="0" err="1" smtClean="0"/>
              <a:t>언락</a:t>
            </a:r>
            <a:endParaRPr lang="en-US" altLang="ko" dirty="0" smtClean="0"/>
          </a:p>
          <a:p>
            <a:endParaRPr lang="ko" altLang="en-US" dirty="0"/>
          </a:p>
          <a:p>
            <a:endParaRPr lang="ko" altLang="en-US" dirty="0"/>
          </a:p>
          <a:p>
            <a:endParaRPr lang="ko" altLang="en-US" dirty="0"/>
          </a:p>
          <a:p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268246233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기타의견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b="1" dirty="0" smtClean="0"/>
              <a:t>마지막 스테이지 </a:t>
            </a:r>
            <a:r>
              <a:rPr lang="ko-KR" altLang="en-US" sz="1800" b="1" dirty="0" err="1" smtClean="0"/>
              <a:t>몬스터들간의</a:t>
            </a:r>
            <a:r>
              <a:rPr lang="ko-KR" altLang="en-US" sz="1800" b="1" dirty="0" smtClean="0"/>
              <a:t> 연관성이 별로 없는 것 같음</a:t>
            </a:r>
            <a:r>
              <a:rPr lang="en-US" altLang="ko-KR" sz="1800" b="1" dirty="0" smtClean="0"/>
              <a:t>.</a:t>
            </a:r>
          </a:p>
          <a:p>
            <a:r>
              <a:rPr lang="en-US" altLang="ko-KR" sz="1800" b="1" dirty="0" smtClean="0"/>
              <a:t>1,2,3,4</a:t>
            </a:r>
            <a:r>
              <a:rPr lang="ko-KR" altLang="en-US" sz="1800" b="1" dirty="0" smtClean="0"/>
              <a:t>스테이지는 </a:t>
            </a:r>
            <a:r>
              <a:rPr lang="ko-KR" altLang="en-US" sz="1800" b="1" dirty="0" err="1" smtClean="0"/>
              <a:t>컨셉이</a:t>
            </a:r>
            <a:r>
              <a:rPr lang="ko-KR" altLang="en-US" sz="1800" b="1" dirty="0" smtClean="0"/>
              <a:t> 서로 맞게 잘 된 것 같은데 마지막 스테이지는 서로 따로 노는 느낌이듬</a:t>
            </a:r>
            <a:endParaRPr lang="en-US" altLang="ko-KR" sz="1800" b="1" dirty="0"/>
          </a:p>
          <a:p>
            <a:r>
              <a:rPr lang="en-US" altLang="ko-KR" sz="1800" b="1" dirty="0" smtClean="0"/>
              <a:t> </a:t>
            </a:r>
            <a:r>
              <a:rPr lang="ko-KR" altLang="en-US" sz="1800" b="1" dirty="0" smtClean="0"/>
              <a:t>차라리 요원스테이지 </a:t>
            </a:r>
            <a:r>
              <a:rPr lang="ko-KR" altLang="en-US" sz="1800" b="1" dirty="0" err="1" smtClean="0"/>
              <a:t>군인스테이지롤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나누는것이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좋을것같음</a:t>
            </a:r>
            <a:endParaRPr lang="en-US" altLang="ko-KR" sz="1800" b="1" dirty="0" smtClean="0"/>
          </a:p>
          <a:p>
            <a:r>
              <a:rPr lang="ko-KR" altLang="en-US" sz="1800" b="1" dirty="0" smtClean="0"/>
              <a:t>군인스테이지에 기본 보병 추가 </a:t>
            </a:r>
            <a:r>
              <a:rPr lang="en-US" altLang="ko-KR" sz="1800" b="1" dirty="0" smtClean="0"/>
              <a:t>+ </a:t>
            </a:r>
            <a:r>
              <a:rPr lang="ko-KR" altLang="en-US" sz="1800" b="1" dirty="0" err="1" smtClean="0"/>
              <a:t>기존에있던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대포병</a:t>
            </a:r>
            <a:r>
              <a:rPr lang="en-US" altLang="ko-KR" sz="1800" b="1" dirty="0" smtClean="0"/>
              <a:t>,</a:t>
            </a:r>
            <a:r>
              <a:rPr lang="ko-KR" altLang="en-US" sz="1800" b="1" dirty="0" smtClean="0"/>
              <a:t>저격수</a:t>
            </a:r>
            <a:r>
              <a:rPr lang="en-US" altLang="ko-KR" sz="1800" b="1" dirty="0" smtClean="0"/>
              <a:t>,</a:t>
            </a:r>
            <a:r>
              <a:rPr lang="ko-KR" altLang="en-US" sz="1800" b="1" dirty="0" err="1" smtClean="0"/>
              <a:t>포탑짓는애</a:t>
            </a:r>
            <a:r>
              <a:rPr lang="ko-KR" altLang="en-US" sz="1800" b="1" dirty="0" smtClean="0"/>
              <a:t> 사용</a:t>
            </a:r>
            <a:endParaRPr lang="en-US" altLang="ko-KR" sz="1800" b="1" dirty="0" smtClean="0"/>
          </a:p>
          <a:p>
            <a:r>
              <a:rPr lang="ko-KR" altLang="en-US" sz="1800" b="1" dirty="0" smtClean="0"/>
              <a:t>요원스테이지에 쌍권총요원 </a:t>
            </a:r>
            <a:r>
              <a:rPr lang="en-US" altLang="ko-KR" sz="1800" b="1" dirty="0" smtClean="0"/>
              <a:t>+ </a:t>
            </a:r>
            <a:r>
              <a:rPr lang="ko-KR" altLang="en-US" sz="1800" b="1" dirty="0" smtClean="0"/>
              <a:t>암살자 </a:t>
            </a:r>
            <a:r>
              <a:rPr lang="en-US" altLang="ko-KR" sz="1800" b="1" dirty="0" smtClean="0"/>
              <a:t>+ </a:t>
            </a:r>
            <a:r>
              <a:rPr lang="ko-KR" altLang="en-US" sz="1800" b="1" dirty="0" smtClean="0"/>
              <a:t>기타요원</a:t>
            </a:r>
            <a:r>
              <a:rPr lang="en-US" altLang="ko-KR" sz="1800" b="1" dirty="0" smtClean="0"/>
              <a:t>2</a:t>
            </a:r>
            <a:r>
              <a:rPr lang="ko-KR" altLang="en-US" sz="1800" b="1" dirty="0" smtClean="0"/>
              <a:t>개 </a:t>
            </a:r>
            <a:r>
              <a:rPr lang="ko-KR" altLang="en-US" sz="1800" b="1" dirty="0" err="1" smtClean="0"/>
              <a:t>이런식으로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하는것이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좋아보임</a:t>
            </a:r>
            <a:endParaRPr lang="en-US" altLang="ko-KR" sz="1800" b="1" dirty="0" smtClean="0"/>
          </a:p>
        </p:txBody>
      </p:sp>
    </p:spTree>
    <p:extLst>
      <p:ext uri="{BB962C8B-B14F-4D97-AF65-F5344CB8AC3E}">
        <p14:creationId xmlns:p14="http://schemas.microsoft.com/office/powerpoint/2010/main" val="155269013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기타의견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-108520" y="1412776"/>
            <a:ext cx="9613576" cy="5301208"/>
          </a:xfrm>
        </p:spPr>
        <p:txBody>
          <a:bodyPr>
            <a:normAutofit/>
          </a:bodyPr>
          <a:lstStyle/>
          <a:p>
            <a:r>
              <a:rPr lang="ko-KR" altLang="en-US" sz="1800" b="1" dirty="0" err="1" smtClean="0"/>
              <a:t>스테이지별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몬스터</a:t>
            </a:r>
            <a:r>
              <a:rPr lang="ko-KR" altLang="en-US" sz="1800" b="1" dirty="0" smtClean="0"/>
              <a:t> 기본패턴은 기본적으로 </a:t>
            </a:r>
            <a:r>
              <a:rPr lang="en-US" altLang="ko-KR" sz="1800" b="1" dirty="0" smtClean="0"/>
              <a:t> </a:t>
            </a:r>
          </a:p>
          <a:p>
            <a:r>
              <a:rPr lang="ko-KR" altLang="en-US" sz="1800" b="1" dirty="0" err="1" smtClean="0"/>
              <a:t>쉬운근접</a:t>
            </a:r>
            <a:r>
              <a:rPr lang="ko-KR" altLang="en-US" sz="1800" b="1" dirty="0" smtClean="0"/>
              <a:t> </a:t>
            </a:r>
            <a:endParaRPr lang="en-US" altLang="ko-KR" sz="1800" b="1" dirty="0" smtClean="0"/>
          </a:p>
          <a:p>
            <a:r>
              <a:rPr lang="ko-KR" altLang="en-US" sz="1800" b="1" dirty="0" err="1" smtClean="0"/>
              <a:t>어려운근접</a:t>
            </a:r>
            <a:endParaRPr lang="en-US" altLang="ko-KR" sz="1800" b="1" dirty="0" smtClean="0"/>
          </a:p>
          <a:p>
            <a:r>
              <a:rPr lang="ko-KR" altLang="en-US" sz="1800" b="1" dirty="0" err="1" smtClean="0"/>
              <a:t>쉬운원거리</a:t>
            </a:r>
            <a:endParaRPr lang="en-US" altLang="ko-KR" sz="1800" b="1" dirty="0" smtClean="0"/>
          </a:p>
          <a:p>
            <a:r>
              <a:rPr lang="ko-KR" altLang="en-US" sz="1800" b="1" dirty="0" err="1" smtClean="0"/>
              <a:t>어려운원거리로</a:t>
            </a:r>
            <a:r>
              <a:rPr lang="ko-KR" altLang="en-US" sz="1800" b="1" dirty="0" smtClean="0"/>
              <a:t> 구성</a:t>
            </a:r>
            <a:endParaRPr lang="en-US" altLang="ko-KR" sz="1800" b="1" dirty="0" smtClean="0"/>
          </a:p>
          <a:p>
            <a:endParaRPr lang="en-US" altLang="ko-KR" sz="1800" b="1" dirty="0" smtClean="0"/>
          </a:p>
          <a:p>
            <a:r>
              <a:rPr lang="ko-KR" altLang="en-US" sz="1800" b="1" dirty="0" smtClean="0"/>
              <a:t>패턴은 스테이지마다 전부 다르게</a:t>
            </a:r>
            <a:endParaRPr lang="en-US" altLang="ko-KR" sz="1800" b="1" dirty="0" smtClean="0"/>
          </a:p>
          <a:p>
            <a:endParaRPr lang="en-US" altLang="ko-KR" sz="1800" b="1" dirty="0" smtClean="0"/>
          </a:p>
          <a:p>
            <a:r>
              <a:rPr lang="ko-KR" altLang="en-US" sz="1800" b="1" dirty="0" err="1" smtClean="0"/>
              <a:t>쉬운패턴의</a:t>
            </a:r>
            <a:r>
              <a:rPr lang="ko-KR" altLang="en-US" sz="1800" b="1" dirty="0" smtClean="0"/>
              <a:t> 정도 </a:t>
            </a:r>
            <a:endParaRPr lang="en-US" altLang="ko-KR" sz="1800" b="1" dirty="0" smtClean="0"/>
          </a:p>
          <a:p>
            <a:r>
              <a:rPr lang="en-US" altLang="ko-KR" sz="1800" b="1" dirty="0" smtClean="0"/>
              <a:t>(</a:t>
            </a:r>
            <a:r>
              <a:rPr lang="ko-KR" altLang="en-US" sz="1800" b="1" dirty="0" smtClean="0"/>
              <a:t>원거리 </a:t>
            </a:r>
            <a:r>
              <a:rPr lang="en-US" altLang="ko-KR" sz="1800" b="1" dirty="0" smtClean="0"/>
              <a:t>: </a:t>
            </a:r>
            <a:r>
              <a:rPr lang="ko-KR" altLang="en-US" sz="1800" b="1" dirty="0" smtClean="0"/>
              <a:t>누구는 총알 빠르게 </a:t>
            </a:r>
            <a:r>
              <a:rPr lang="en-US" altLang="ko-KR" sz="1800" b="1" dirty="0" smtClean="0"/>
              <a:t>1</a:t>
            </a:r>
            <a:r>
              <a:rPr lang="ko-KR" altLang="en-US" sz="1800" b="1" dirty="0" err="1" smtClean="0"/>
              <a:t>발씩쏘고</a:t>
            </a:r>
            <a:r>
              <a:rPr lang="ko-KR" altLang="en-US" sz="1800" b="1" dirty="0" smtClean="0"/>
              <a:t> 누구는 총알 느리게 </a:t>
            </a:r>
            <a:r>
              <a:rPr lang="en-US" altLang="ko-KR" sz="1800" b="1" dirty="0" smtClean="0"/>
              <a:t>3</a:t>
            </a:r>
            <a:r>
              <a:rPr lang="ko-KR" altLang="en-US" sz="1800" b="1" dirty="0" smtClean="0"/>
              <a:t>발씩 쏘고 이정도</a:t>
            </a:r>
            <a:r>
              <a:rPr lang="en-US" altLang="ko-KR" sz="1800" b="1" dirty="0" smtClean="0"/>
              <a:t>)</a:t>
            </a:r>
          </a:p>
          <a:p>
            <a:r>
              <a:rPr lang="en-US" altLang="ko-KR" sz="1800" b="1" dirty="0" smtClean="0"/>
              <a:t>(</a:t>
            </a:r>
            <a:r>
              <a:rPr lang="ko-KR" altLang="en-US" sz="1800" b="1" dirty="0" smtClean="0"/>
              <a:t>근거리 </a:t>
            </a:r>
            <a:r>
              <a:rPr lang="en-US" altLang="ko-KR" sz="1800" b="1" dirty="0" smtClean="0"/>
              <a:t>: </a:t>
            </a:r>
            <a:r>
              <a:rPr lang="ko-KR" altLang="en-US" sz="1800" b="1" dirty="0" err="1" smtClean="0"/>
              <a:t>가까이와서</a:t>
            </a:r>
            <a:r>
              <a:rPr lang="ko-KR" altLang="en-US" sz="1800" b="1" dirty="0" smtClean="0"/>
              <a:t> 때리기</a:t>
            </a:r>
            <a:r>
              <a:rPr lang="en-US" altLang="ko-KR" sz="1800" b="1" dirty="0" smtClean="0"/>
              <a:t>,</a:t>
            </a:r>
            <a:r>
              <a:rPr lang="ko-KR" altLang="en-US" sz="1800" b="1" dirty="0"/>
              <a:t> </a:t>
            </a:r>
            <a:r>
              <a:rPr lang="ko-KR" altLang="en-US" sz="1800" b="1" dirty="0" smtClean="0"/>
              <a:t>좀더 먼 거리에서 </a:t>
            </a:r>
            <a:r>
              <a:rPr lang="ko-KR" altLang="en-US" sz="1800" b="1" dirty="0" err="1" smtClean="0"/>
              <a:t>대쉬를</a:t>
            </a:r>
            <a:r>
              <a:rPr lang="ko-KR" altLang="en-US" sz="1800" b="1" dirty="0" smtClean="0"/>
              <a:t> 해서 공격을 </a:t>
            </a:r>
            <a:r>
              <a:rPr lang="ko-KR" altLang="en-US" sz="1800" b="1" dirty="0" err="1" smtClean="0"/>
              <a:t>한다던지</a:t>
            </a:r>
            <a:r>
              <a:rPr lang="en-US" altLang="ko-KR" sz="1800" b="1" dirty="0" smtClean="0"/>
              <a:t>)</a:t>
            </a:r>
          </a:p>
          <a:p>
            <a:r>
              <a:rPr lang="ko-KR" altLang="en-US" sz="1800" b="1" dirty="0" err="1" smtClean="0"/>
              <a:t>어려운패턴의</a:t>
            </a:r>
            <a:r>
              <a:rPr lang="ko-KR" altLang="en-US" sz="1800" b="1" dirty="0" smtClean="0"/>
              <a:t> 정도</a:t>
            </a:r>
            <a:endParaRPr lang="en-US" altLang="ko-KR" sz="1800" b="1" dirty="0" smtClean="0"/>
          </a:p>
          <a:p>
            <a:r>
              <a:rPr lang="en-US" altLang="ko-KR" sz="1800" b="1" dirty="0" smtClean="0"/>
              <a:t>(</a:t>
            </a:r>
            <a:r>
              <a:rPr lang="ko-KR" altLang="en-US" sz="1800" b="1" dirty="0" smtClean="0"/>
              <a:t>원거리 </a:t>
            </a:r>
            <a:r>
              <a:rPr lang="en-US" altLang="ko-KR" sz="1800" b="1" dirty="0" smtClean="0"/>
              <a:t>:</a:t>
            </a:r>
            <a:r>
              <a:rPr lang="ko-KR" altLang="en-US" sz="1800" b="1" dirty="0" smtClean="0"/>
              <a:t>총알을 </a:t>
            </a:r>
            <a:r>
              <a:rPr lang="ko-KR" altLang="en-US" sz="1800" b="1" dirty="0" err="1" smtClean="0"/>
              <a:t>여러방향으로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쏜다던지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특수탄</a:t>
            </a:r>
            <a:r>
              <a:rPr lang="en-US" altLang="ko-KR" sz="1800" b="1" dirty="0" smtClean="0"/>
              <a:t>(</a:t>
            </a:r>
            <a:r>
              <a:rPr lang="ko-KR" altLang="en-US" sz="1800" b="1" dirty="0" err="1" smtClean="0"/>
              <a:t>벽에맞으면</a:t>
            </a:r>
            <a:r>
              <a:rPr lang="ko-KR" altLang="en-US" sz="1800" b="1" dirty="0" smtClean="0"/>
              <a:t> 튕기거나 중독</a:t>
            </a:r>
            <a:r>
              <a:rPr lang="en-US" altLang="ko-KR" sz="1800" b="1" dirty="0" smtClean="0"/>
              <a:t>,</a:t>
            </a:r>
            <a:r>
              <a:rPr lang="ko-KR" altLang="en-US" sz="1800" b="1" dirty="0" smtClean="0"/>
              <a:t>화상의 효과</a:t>
            </a:r>
            <a:r>
              <a:rPr lang="en-US" altLang="ko-KR" sz="1800" b="1" dirty="0" smtClean="0"/>
              <a:t>),</a:t>
            </a:r>
            <a:r>
              <a:rPr lang="ko-KR" altLang="en-US" sz="1800" b="1" dirty="0" err="1" smtClean="0"/>
              <a:t>수류탄등등을</a:t>
            </a:r>
            <a:r>
              <a:rPr lang="ko-KR" altLang="en-US" sz="1800" b="1" dirty="0" smtClean="0"/>
              <a:t> 사용</a:t>
            </a:r>
            <a:r>
              <a:rPr lang="en-US" altLang="ko-KR" sz="1800" b="1" dirty="0" smtClean="0"/>
              <a:t>)</a:t>
            </a:r>
          </a:p>
          <a:p>
            <a:r>
              <a:rPr lang="en-US" altLang="ko-KR" sz="1800" b="1" dirty="0" smtClean="0"/>
              <a:t>(</a:t>
            </a:r>
            <a:r>
              <a:rPr lang="ko-KR" altLang="en-US" sz="1800" b="1" dirty="0" smtClean="0"/>
              <a:t>근거리 </a:t>
            </a:r>
            <a:r>
              <a:rPr lang="en-US" altLang="ko-KR" sz="1800" b="1" dirty="0" smtClean="0"/>
              <a:t>: </a:t>
            </a:r>
            <a:r>
              <a:rPr lang="ko-KR" altLang="en-US" sz="1800" b="1" dirty="0" smtClean="0"/>
              <a:t>위장</a:t>
            </a:r>
            <a:r>
              <a:rPr lang="en-US" altLang="ko-KR" sz="1800" b="1" dirty="0" smtClean="0"/>
              <a:t>,</a:t>
            </a:r>
            <a:r>
              <a:rPr lang="ko-KR" altLang="en-US" sz="1800" b="1" dirty="0" smtClean="0"/>
              <a:t>은신</a:t>
            </a:r>
            <a:r>
              <a:rPr lang="en-US" altLang="ko-KR" sz="1800" b="1" dirty="0" smtClean="0"/>
              <a:t>,</a:t>
            </a:r>
            <a:r>
              <a:rPr lang="ko-KR" altLang="en-US" sz="1800" b="1" dirty="0" smtClean="0"/>
              <a:t>방패사용</a:t>
            </a:r>
            <a:r>
              <a:rPr lang="en-US" altLang="ko-KR" sz="1800" b="1" dirty="0" smtClean="0"/>
              <a:t>,</a:t>
            </a:r>
            <a:r>
              <a:rPr lang="ko-KR" altLang="en-US" sz="1800" b="1" dirty="0" smtClean="0"/>
              <a:t>등등 기본근거리 </a:t>
            </a:r>
            <a:r>
              <a:rPr lang="en-US" altLang="ko-KR" sz="1800" b="1" dirty="0" smtClean="0"/>
              <a:t>+ @)</a:t>
            </a:r>
          </a:p>
          <a:p>
            <a:endParaRPr lang="en-US" altLang="ko-KR" sz="1800" b="1" dirty="0" smtClean="0"/>
          </a:p>
        </p:txBody>
      </p:sp>
    </p:spTree>
    <p:extLst>
      <p:ext uri="{BB962C8B-B14F-4D97-AF65-F5344CB8AC3E}">
        <p14:creationId xmlns:p14="http://schemas.microsoft.com/office/powerpoint/2010/main" val="275237494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마지막 스테이지 기타의견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-108520" y="1412776"/>
            <a:ext cx="9613576" cy="5301208"/>
          </a:xfrm>
        </p:spPr>
        <p:txBody>
          <a:bodyPr>
            <a:normAutofit/>
          </a:bodyPr>
          <a:lstStyle/>
          <a:p>
            <a:r>
              <a:rPr lang="ko-KR" altLang="en-US" sz="1800" b="1" dirty="0" smtClean="0"/>
              <a:t>아이디어</a:t>
            </a:r>
            <a:r>
              <a:rPr lang="en-US" altLang="ko-KR" sz="1800" b="1" dirty="0" smtClean="0"/>
              <a:t>1. </a:t>
            </a:r>
            <a:r>
              <a:rPr lang="ko-KR" altLang="en-US" sz="1800" b="1" dirty="0" err="1" smtClean="0"/>
              <a:t>닌자는</a:t>
            </a:r>
            <a:r>
              <a:rPr lang="ko-KR" altLang="en-US" sz="1800" b="1" dirty="0" smtClean="0"/>
              <a:t> 주인공 캐릭터로 넣고 요원은 마지막 </a:t>
            </a:r>
            <a:r>
              <a:rPr lang="ko-KR" altLang="en-US" sz="1800" b="1" dirty="0" err="1" smtClean="0"/>
              <a:t>보스방에서</a:t>
            </a:r>
            <a:r>
              <a:rPr lang="ko-KR" altLang="en-US" sz="1800" b="1" dirty="0" smtClean="0"/>
              <a:t> 보스 부하로 나오게 </a:t>
            </a:r>
            <a:r>
              <a:rPr lang="ko-KR" altLang="en-US" sz="1800" b="1" dirty="0" err="1" smtClean="0"/>
              <a:t>하는게</a:t>
            </a:r>
            <a:r>
              <a:rPr lang="ko-KR" altLang="en-US" sz="1800" b="1" dirty="0" smtClean="0"/>
              <a:t> 어떨지</a:t>
            </a:r>
            <a:r>
              <a:rPr lang="en-US" altLang="ko-KR" sz="1800" b="1" dirty="0" smtClean="0"/>
              <a:t>?</a:t>
            </a:r>
            <a:r>
              <a:rPr lang="ko-KR" altLang="en-US" sz="1800" b="1" dirty="0"/>
              <a:t> </a:t>
            </a:r>
            <a:r>
              <a:rPr lang="ko-KR" altLang="en-US" sz="1800" b="1" dirty="0" smtClean="0"/>
              <a:t>두 </a:t>
            </a:r>
            <a:r>
              <a:rPr lang="ko-KR" altLang="en-US" sz="1800" b="1" dirty="0" err="1" smtClean="0"/>
              <a:t>몬스터의</a:t>
            </a:r>
            <a:r>
              <a:rPr lang="ko-KR" altLang="en-US" sz="1800" b="1" dirty="0" smtClean="0"/>
              <a:t> 공백은 경찰스테이지에 있는 소총 </a:t>
            </a:r>
            <a:r>
              <a:rPr lang="ko-KR" altLang="en-US" sz="1800" b="1" dirty="0" err="1" smtClean="0"/>
              <a:t>쓰는애</a:t>
            </a:r>
            <a:r>
              <a:rPr lang="ko-KR" altLang="en-US" sz="1800" b="1" dirty="0" smtClean="0"/>
              <a:t> 하나하고 </a:t>
            </a:r>
            <a:r>
              <a:rPr lang="ko-KR" altLang="en-US" sz="1800" b="1" dirty="0" err="1" smtClean="0"/>
              <a:t>권총쏘는애</a:t>
            </a:r>
            <a:r>
              <a:rPr lang="ko-KR" altLang="en-US" sz="1800" b="1" dirty="0" smtClean="0"/>
              <a:t> 하나로 대체</a:t>
            </a:r>
            <a:r>
              <a:rPr lang="en-US" altLang="ko-KR" sz="1800" b="1" dirty="0" smtClean="0"/>
              <a:t>.</a:t>
            </a:r>
          </a:p>
          <a:p>
            <a:endParaRPr lang="en-US" altLang="ko-KR" sz="1800" b="1" dirty="0"/>
          </a:p>
          <a:p>
            <a:r>
              <a:rPr lang="ko-KR" altLang="en-US" sz="1800" b="1" dirty="0" smtClean="0"/>
              <a:t>아이디어</a:t>
            </a:r>
            <a:r>
              <a:rPr lang="en-US" altLang="ko-KR" sz="1800" b="1" dirty="0" smtClean="0"/>
              <a:t>2. </a:t>
            </a:r>
            <a:r>
              <a:rPr lang="ko-KR" altLang="en-US" sz="1800" b="1" dirty="0" err="1" smtClean="0"/>
              <a:t>마지막탄은</a:t>
            </a:r>
            <a:r>
              <a:rPr lang="ko-KR" altLang="en-US" sz="1800" b="1" dirty="0" smtClean="0"/>
              <a:t> </a:t>
            </a:r>
            <a:r>
              <a:rPr lang="en-US" altLang="ko-KR" sz="1800" b="1" dirty="0" smtClean="0"/>
              <a:t>5-1</a:t>
            </a:r>
            <a:r>
              <a:rPr lang="ko-KR" altLang="en-US" sz="1800" b="1" dirty="0" smtClean="0"/>
              <a:t>탄 </a:t>
            </a:r>
            <a:r>
              <a:rPr lang="en-US" altLang="ko-KR" sz="1800" b="1" dirty="0" smtClean="0"/>
              <a:t>5-2</a:t>
            </a:r>
            <a:r>
              <a:rPr lang="ko-KR" altLang="en-US" sz="1800" b="1" dirty="0" smtClean="0"/>
              <a:t>탄으로 나누어서 </a:t>
            </a:r>
            <a:r>
              <a:rPr lang="en-US" altLang="ko-KR" sz="1800" b="1" dirty="0" smtClean="0"/>
              <a:t>1</a:t>
            </a:r>
            <a:r>
              <a:rPr lang="ko-KR" altLang="en-US" sz="1800" b="1" dirty="0" smtClean="0"/>
              <a:t>탄은 요원하고 </a:t>
            </a:r>
            <a:r>
              <a:rPr lang="ko-KR" altLang="en-US" sz="1800" b="1" dirty="0" err="1" smtClean="0"/>
              <a:t>닌자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나오게하고</a:t>
            </a:r>
            <a:endParaRPr lang="en-US" altLang="ko-KR" sz="1800" b="1" dirty="0" smtClean="0"/>
          </a:p>
          <a:p>
            <a:pPr marL="0" indent="0">
              <a:buNone/>
            </a:pPr>
            <a:r>
              <a:rPr lang="en-US" altLang="ko-KR" sz="1800" b="1" dirty="0" smtClean="0"/>
              <a:t>    2</a:t>
            </a:r>
            <a:r>
              <a:rPr lang="ko-KR" altLang="en-US" sz="1800" b="1" dirty="0" smtClean="0"/>
              <a:t>탄은 군인들 나오게 하기</a:t>
            </a:r>
            <a:endParaRPr lang="en-US" altLang="ko-KR" sz="1800" b="1" dirty="0" smtClean="0"/>
          </a:p>
        </p:txBody>
      </p:sp>
    </p:spTree>
    <p:extLst>
      <p:ext uri="{BB962C8B-B14F-4D97-AF65-F5344CB8AC3E}">
        <p14:creationId xmlns:p14="http://schemas.microsoft.com/office/powerpoint/2010/main" val="3036180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불편한점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-108520" y="1412776"/>
            <a:ext cx="9613576" cy="5301208"/>
          </a:xfrm>
        </p:spPr>
        <p:txBody>
          <a:bodyPr>
            <a:normAutofit/>
          </a:bodyPr>
          <a:lstStyle/>
          <a:p>
            <a:r>
              <a:rPr lang="ko-KR" altLang="en-US" sz="1800" b="1" dirty="0" smtClean="0"/>
              <a:t>이동 조이스틱을 이동식으로도 </a:t>
            </a:r>
            <a:r>
              <a:rPr lang="ko-KR" altLang="en-US" sz="1800" b="1" dirty="0" err="1" smtClean="0"/>
              <a:t>쓸수있는</a:t>
            </a:r>
            <a:r>
              <a:rPr lang="ko-KR" altLang="en-US" sz="1800" b="1" dirty="0" smtClean="0"/>
              <a:t> 설정</a:t>
            </a:r>
            <a:endParaRPr lang="en-US" altLang="ko-KR" sz="1800" b="1" dirty="0" smtClean="0"/>
          </a:p>
          <a:p>
            <a:r>
              <a:rPr lang="ko-KR" altLang="en-US" sz="1800" b="1" dirty="0" smtClean="0"/>
              <a:t>무기 슬롯이 </a:t>
            </a:r>
            <a:r>
              <a:rPr lang="ko-KR" altLang="en-US" sz="1800" b="1" dirty="0" err="1" smtClean="0"/>
              <a:t>필요해보임</a:t>
            </a:r>
            <a:r>
              <a:rPr lang="en-US" altLang="ko-KR" sz="1800" b="1" dirty="0" smtClean="0"/>
              <a:t>(</a:t>
            </a:r>
            <a:r>
              <a:rPr lang="ko-KR" altLang="en-US" sz="1800" b="1" dirty="0" smtClean="0"/>
              <a:t>총</a:t>
            </a:r>
            <a:r>
              <a:rPr lang="en-US" altLang="ko-KR" sz="1800" b="1" smtClean="0"/>
              <a:t>,</a:t>
            </a:r>
            <a:r>
              <a:rPr lang="ko-KR" altLang="en-US" sz="1800" b="1" smtClean="0"/>
              <a:t>칼을 급하게 </a:t>
            </a:r>
            <a:r>
              <a:rPr lang="ko-KR" altLang="en-US" sz="1800" b="1" dirty="0" err="1" smtClean="0"/>
              <a:t>스왑용으로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써야할</a:t>
            </a:r>
            <a:r>
              <a:rPr lang="ko-KR" altLang="en-US" sz="1800" b="1" dirty="0" smtClean="0"/>
              <a:t> 필요가 </a:t>
            </a:r>
            <a:r>
              <a:rPr lang="ko-KR" altLang="en-US" sz="1800" b="1" dirty="0" err="1" smtClean="0"/>
              <a:t>있을떄가</a:t>
            </a:r>
            <a:r>
              <a:rPr lang="ko-KR" altLang="en-US" sz="1800" b="1" dirty="0" smtClean="0"/>
              <a:t> 있음</a:t>
            </a:r>
            <a:r>
              <a:rPr lang="en-US" altLang="ko-KR" sz="1800" b="1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09771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스토</a:t>
            </a:r>
            <a:r>
              <a:rPr lang="ko-KR" altLang="en-US" dirty="0"/>
              <a:t>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-34677" y="1124744"/>
            <a:ext cx="9613576" cy="5733256"/>
          </a:xfrm>
        </p:spPr>
        <p:txBody>
          <a:bodyPr>
            <a:normAutofit/>
          </a:bodyPr>
          <a:lstStyle/>
          <a:p>
            <a:r>
              <a:rPr lang="ko-KR" altLang="en-US" sz="1800" dirty="0" smtClean="0"/>
              <a:t>스토리</a:t>
            </a:r>
            <a:r>
              <a:rPr lang="en-US" altLang="ko-KR" sz="1800" dirty="0"/>
              <a:t>1</a:t>
            </a:r>
            <a:r>
              <a:rPr lang="en-US" altLang="ko" sz="1800" dirty="0" smtClean="0"/>
              <a:t>: </a:t>
            </a:r>
            <a:r>
              <a:rPr lang="ko-KR" altLang="en-US" sz="1800" dirty="0"/>
              <a:t>가까운 미래</a:t>
            </a:r>
            <a:r>
              <a:rPr lang="en-US" altLang="ko" sz="1800" dirty="0"/>
              <a:t>, </a:t>
            </a:r>
            <a:r>
              <a:rPr lang="ko-KR" altLang="en-US" sz="1800" dirty="0" err="1"/>
              <a:t>대전쟁이</a:t>
            </a:r>
            <a:r>
              <a:rPr lang="ko-KR" altLang="en-US" sz="1800" dirty="0"/>
              <a:t> 발생하고 대피소로 피난간 사람들만이 생존하게 된다</a:t>
            </a:r>
            <a:r>
              <a:rPr lang="en-US" altLang="ko" sz="1800" dirty="0"/>
              <a:t>. </a:t>
            </a:r>
            <a:r>
              <a:rPr lang="ko-KR" altLang="en-US" sz="1800" dirty="0"/>
              <a:t>대피소 안에는 수많은 물자들이 있었고 사람들은 다시금  문명이전의 삶으로 돌아가길 꿈꾸고 있었다</a:t>
            </a:r>
            <a:r>
              <a:rPr lang="en-US" altLang="ko" sz="1800" dirty="0"/>
              <a:t>. </a:t>
            </a:r>
            <a:r>
              <a:rPr lang="ko-KR" altLang="en-US" sz="1800" dirty="0"/>
              <a:t>그로부터 </a:t>
            </a:r>
            <a:r>
              <a:rPr lang="en-US" altLang="ko" sz="1800" dirty="0"/>
              <a:t>200</a:t>
            </a:r>
            <a:r>
              <a:rPr lang="ko-KR" altLang="en-US" sz="1800" dirty="0"/>
              <a:t>년 후 대피소의 권력자들은 점점 타락 하게 되고</a:t>
            </a:r>
            <a:r>
              <a:rPr lang="en-US" altLang="ko" sz="1800" dirty="0"/>
              <a:t>. </a:t>
            </a:r>
            <a:r>
              <a:rPr lang="ko-KR" altLang="en-US" sz="1800" dirty="0"/>
              <a:t>많은 사람들이 권력자들에 의해 죽음을 당하고 자유를 억압받게 된다</a:t>
            </a:r>
            <a:r>
              <a:rPr lang="en-US" altLang="ko" sz="1800" dirty="0"/>
              <a:t>. </a:t>
            </a:r>
            <a:r>
              <a:rPr lang="ko-KR" altLang="en-US" sz="1800" dirty="0" err="1"/>
              <a:t>범죄율</a:t>
            </a:r>
            <a:r>
              <a:rPr lang="ko-KR" altLang="en-US" sz="1800" dirty="0"/>
              <a:t> 또한 날로 증가하고 사람들의 삶은 감당할 수 없게 된다</a:t>
            </a:r>
            <a:r>
              <a:rPr lang="en-US" altLang="ko" sz="1800" dirty="0"/>
              <a:t>. </a:t>
            </a:r>
            <a:r>
              <a:rPr lang="ko-KR" altLang="en-US" sz="1800" dirty="0"/>
              <a:t>결국 모든걸 바꾸기 위해 정의로운 사람들이 나타나게 된다</a:t>
            </a:r>
            <a:r>
              <a:rPr lang="en-US" altLang="ko" sz="1800" dirty="0" smtClean="0"/>
              <a:t>.</a:t>
            </a:r>
            <a:endParaRPr lang="ko" altLang="en-US" sz="1800" dirty="0"/>
          </a:p>
          <a:p>
            <a:r>
              <a:rPr lang="ko-KR" altLang="en-US" sz="1800" dirty="0" smtClean="0"/>
              <a:t>스토리</a:t>
            </a:r>
            <a:r>
              <a:rPr lang="en-US" altLang="ko-KR" sz="1800" dirty="0"/>
              <a:t>2</a:t>
            </a:r>
            <a:r>
              <a:rPr lang="en-US" altLang="ko" sz="1800" dirty="0" smtClean="0"/>
              <a:t>: </a:t>
            </a:r>
            <a:r>
              <a:rPr lang="ko-KR" altLang="en-US" sz="1800" dirty="0"/>
              <a:t>끔찍한 연구가 진행되던 연구소가 있었다</a:t>
            </a:r>
            <a:r>
              <a:rPr lang="en-US" altLang="ko" sz="1800" dirty="0"/>
              <a:t>. </a:t>
            </a:r>
            <a:r>
              <a:rPr lang="ko-KR" altLang="en-US" sz="1800" dirty="0"/>
              <a:t>그곳에서 일하던 한 과학자가 잘못을 깨닫고 상황을 바로잡기 위해 연구실의 시간을 다루는 장치를 개발하고 작동시키려 하지만 발각되고 그녀는 실종됐다</a:t>
            </a:r>
            <a:r>
              <a:rPr lang="en-US" altLang="ko" sz="1800" dirty="0"/>
              <a:t>. </a:t>
            </a:r>
            <a:r>
              <a:rPr lang="ko-KR" altLang="en-US" sz="1800" dirty="0"/>
              <a:t>완전히 작동되지 못한 장치는 오작동을 일으켜 연구소 </a:t>
            </a:r>
            <a:r>
              <a:rPr lang="ko-KR" altLang="en-US" sz="1800" dirty="0" smtClean="0"/>
              <a:t> </a:t>
            </a:r>
            <a:r>
              <a:rPr lang="ko-KR" altLang="en-US" sz="1800" dirty="0"/>
              <a:t>여기저기서 사람들이 쏟아져 나오고 연구소는 혼란에 빠진다</a:t>
            </a:r>
            <a:r>
              <a:rPr lang="en-US" altLang="ko" sz="1800" dirty="0"/>
              <a:t>. </a:t>
            </a:r>
            <a:r>
              <a:rPr lang="ko-KR" altLang="en-US" sz="1800" dirty="0"/>
              <a:t>하지만 그녀에게는 비장의 무기가 남아 있었다</a:t>
            </a:r>
            <a:r>
              <a:rPr lang="en-US" altLang="ko" sz="1800" dirty="0"/>
              <a:t>. </a:t>
            </a:r>
            <a:r>
              <a:rPr lang="ko-KR" altLang="en-US" sz="1800" dirty="0"/>
              <a:t>그건 바로 그녀와 뜻이 맞는 사람들이었다</a:t>
            </a:r>
            <a:r>
              <a:rPr lang="en-US" altLang="ko" sz="1800" dirty="0" smtClean="0"/>
              <a:t>.</a:t>
            </a:r>
            <a:endParaRPr lang="en-US" altLang="ko-KR" sz="1800" b="1" dirty="0" smtClean="0"/>
          </a:p>
        </p:txBody>
      </p:sp>
    </p:spTree>
    <p:extLst>
      <p:ext uri="{BB962C8B-B14F-4D97-AF65-F5344CB8AC3E}">
        <p14:creationId xmlns:p14="http://schemas.microsoft.com/office/powerpoint/2010/main" val="2498421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스토</a:t>
            </a:r>
            <a:r>
              <a:rPr lang="ko-KR" altLang="en-US" dirty="0"/>
              <a:t>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-34677" y="1124744"/>
            <a:ext cx="9613576" cy="5733256"/>
          </a:xfrm>
        </p:spPr>
        <p:txBody>
          <a:bodyPr>
            <a:normAutofit/>
          </a:bodyPr>
          <a:lstStyle/>
          <a:p>
            <a:r>
              <a:rPr lang="ko-KR" altLang="en-US" sz="1800" dirty="0" smtClean="0"/>
              <a:t>세계 최악의 전쟁국가 </a:t>
            </a:r>
            <a:r>
              <a:rPr lang="ko-KR" altLang="en-US" sz="1800" dirty="0" err="1" smtClean="0"/>
              <a:t>곰보국</a:t>
            </a:r>
            <a:r>
              <a:rPr lang="en-US" altLang="ko-KR" sz="1800" dirty="0" smtClean="0"/>
              <a:t>(</a:t>
            </a:r>
            <a:r>
              <a:rPr lang="ko-KR" altLang="en-US" sz="1800" dirty="0" err="1" smtClean="0"/>
              <a:t>북한정도의</a:t>
            </a:r>
            <a:r>
              <a:rPr lang="ko-KR" altLang="en-US" sz="1800" dirty="0" smtClean="0"/>
              <a:t> 국가</a:t>
            </a:r>
            <a:r>
              <a:rPr lang="en-US" altLang="ko-KR" sz="1800" dirty="0" smtClean="0"/>
              <a:t>). </a:t>
            </a:r>
            <a:r>
              <a:rPr lang="ko-KR" altLang="en-US" sz="1800" dirty="0" smtClean="0"/>
              <a:t>그곳의 한 비밀연구소에서는 병사를 강화시키기 위한  끔찍한 생체실험이 일어나고 있었다</a:t>
            </a:r>
            <a:r>
              <a:rPr lang="en-US" altLang="ko-KR" sz="1800" dirty="0" smtClean="0"/>
              <a:t>.</a:t>
            </a:r>
            <a:endParaRPr lang="en-US" altLang="ko-KR" sz="1800" dirty="0"/>
          </a:p>
          <a:p>
            <a:r>
              <a:rPr lang="ko-KR" altLang="en-US" sz="1800" dirty="0" smtClean="0"/>
              <a:t>그 정보를 </a:t>
            </a:r>
            <a:r>
              <a:rPr lang="ko-KR" altLang="en-US" sz="1800" dirty="0" err="1" smtClean="0"/>
              <a:t>입수하게된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??</a:t>
            </a:r>
            <a:r>
              <a:rPr lang="ko-KR" altLang="en-US" sz="1800" dirty="0" smtClean="0"/>
              <a:t>국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세계평화를 유지하는 </a:t>
            </a:r>
            <a:r>
              <a:rPr lang="ko-KR" altLang="en-US" sz="1800" dirty="0" err="1" smtClean="0"/>
              <a:t>미국정도의</a:t>
            </a:r>
            <a:r>
              <a:rPr lang="ko-KR" altLang="en-US" sz="1800" dirty="0" smtClean="0"/>
              <a:t> 나라</a:t>
            </a:r>
            <a:r>
              <a:rPr lang="en-US" altLang="ko-KR" sz="1800" dirty="0" smtClean="0"/>
              <a:t>).</a:t>
            </a:r>
          </a:p>
          <a:p>
            <a:r>
              <a:rPr lang="en-US" altLang="ko-KR" sz="1800" dirty="0" smtClean="0"/>
              <a:t> </a:t>
            </a:r>
            <a:r>
              <a:rPr lang="ko-KR" altLang="en-US" sz="1800" dirty="0" smtClean="0"/>
              <a:t>연구소의 비밀을 </a:t>
            </a:r>
            <a:r>
              <a:rPr lang="ko-KR" altLang="en-US" sz="1800" dirty="0" err="1" smtClean="0"/>
              <a:t>파해치고</a:t>
            </a:r>
            <a:r>
              <a:rPr lang="ko-KR" altLang="en-US" sz="1800" dirty="0" smtClean="0"/>
              <a:t> 생체실험을 멈추기 위해서 요원들을 파견하지만 번번히 실패하고 만다</a:t>
            </a:r>
            <a:r>
              <a:rPr lang="en-US" altLang="ko-KR" sz="1800" dirty="0" smtClean="0"/>
              <a:t>. (</a:t>
            </a:r>
            <a:r>
              <a:rPr lang="ko-KR" altLang="en-US" sz="1800" dirty="0" smtClean="0"/>
              <a:t>연구소 곳곳에 고립된 있는 요원들</a:t>
            </a:r>
            <a:r>
              <a:rPr lang="en-US" altLang="ko-KR" sz="1800" dirty="0" smtClean="0"/>
              <a:t>)</a:t>
            </a:r>
          </a:p>
          <a:p>
            <a:r>
              <a:rPr lang="ko-KR" altLang="en-US" sz="1800" dirty="0" smtClean="0"/>
              <a:t>결국 최고의 정예요원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이거나 용병</a:t>
            </a:r>
            <a:r>
              <a:rPr lang="en-US" altLang="ko-KR" sz="1800" dirty="0" smtClean="0"/>
              <a:t>)</a:t>
            </a:r>
            <a:r>
              <a:rPr lang="ko-KR" altLang="en-US" sz="1800" dirty="0" smtClean="0"/>
              <a:t>을 파견하게 된다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과연 그곳에서는 </a:t>
            </a:r>
            <a:r>
              <a:rPr lang="ko-KR" altLang="en-US" sz="1800" dirty="0" err="1" smtClean="0"/>
              <a:t>무슨일이</a:t>
            </a:r>
            <a:r>
              <a:rPr lang="ko-KR" altLang="en-US" sz="1800" dirty="0" smtClean="0"/>
              <a:t> 일어나고 </a:t>
            </a:r>
            <a:r>
              <a:rPr lang="ko-KR" altLang="en-US" sz="1800" dirty="0" err="1" smtClean="0"/>
              <a:t>있는걸까</a:t>
            </a:r>
            <a:r>
              <a:rPr lang="en-US" altLang="ko-KR" sz="1800" dirty="0" smtClean="0"/>
              <a:t>?</a:t>
            </a:r>
            <a:endParaRPr lang="ko" altLang="en-US" sz="1800" dirty="0"/>
          </a:p>
          <a:p>
            <a:endParaRPr lang="en-US" altLang="ko-KR" sz="1800" b="1" dirty="0" smtClean="0"/>
          </a:p>
        </p:txBody>
      </p:sp>
    </p:spTree>
    <p:extLst>
      <p:ext uri="{BB962C8B-B14F-4D97-AF65-F5344CB8AC3E}">
        <p14:creationId xmlns:p14="http://schemas.microsoft.com/office/powerpoint/2010/main" val="4085165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1.</a:t>
            </a:r>
            <a:r>
              <a:rPr lang="ko-KR" altLang="en-US" dirty="0" smtClean="0"/>
              <a:t>보스가 과학자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몬스터들이</a:t>
            </a:r>
            <a:r>
              <a:rPr lang="ko-KR" altLang="en-US" dirty="0" smtClean="0"/>
              <a:t> </a:t>
            </a:r>
            <a:r>
              <a:rPr lang="en-US" altLang="ko-KR" dirty="0" smtClean="0"/>
              <a:t>=&gt; </a:t>
            </a:r>
            <a:r>
              <a:rPr lang="ko-KR" altLang="en-US" dirty="0" smtClean="0"/>
              <a:t>과학자가 감옥 쥐들로 실험해서 이상해진 애들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보스는 </a:t>
            </a:r>
            <a:r>
              <a:rPr lang="ko-KR" altLang="en-US" dirty="0" err="1" smtClean="0"/>
              <a:t>죄수들중에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대빵</a:t>
            </a:r>
            <a:r>
              <a:rPr lang="ko-KR" altLang="en-US" dirty="0" smtClean="0"/>
              <a:t> 죄수들만 나오는 스테이지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3. </a:t>
            </a:r>
            <a:r>
              <a:rPr lang="ko-KR" altLang="en-US" dirty="0" smtClean="0"/>
              <a:t>로봇스테이지</a:t>
            </a:r>
            <a:r>
              <a:rPr lang="en-US" altLang="ko-KR" dirty="0" smtClean="0"/>
              <a:t>. (</a:t>
            </a:r>
            <a:r>
              <a:rPr lang="ko-KR" altLang="en-US" dirty="0" err="1" smtClean="0"/>
              <a:t>어려운스테이지</a:t>
            </a:r>
            <a:r>
              <a:rPr lang="en-US" altLang="ko-KR" dirty="0" smtClean="0"/>
              <a:t>) </a:t>
            </a:r>
            <a:r>
              <a:rPr lang="ko-KR" altLang="en-US" dirty="0" smtClean="0"/>
              <a:t>보안로봇들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4.</a:t>
            </a:r>
            <a:r>
              <a:rPr lang="ko-KR" altLang="en-US" dirty="0" smtClean="0"/>
              <a:t>무장한 경비원들 나오는 스테이지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5. </a:t>
            </a:r>
            <a:r>
              <a:rPr lang="ko-KR" altLang="en-US" dirty="0" smtClean="0"/>
              <a:t>부자들 갇힌 감옥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밝은느낌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아이템잘나옴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r>
              <a:rPr lang="en-US" altLang="ko-KR" dirty="0" smtClean="0"/>
              <a:t>6.</a:t>
            </a:r>
            <a:r>
              <a:rPr lang="ko-KR" altLang="en-US" dirty="0" smtClean="0"/>
              <a:t>최종보스</a:t>
            </a:r>
            <a:r>
              <a:rPr lang="en-US" altLang="ko-KR" dirty="0" smtClean="0"/>
              <a:t>. </a:t>
            </a:r>
          </a:p>
          <a:p>
            <a:pPr marL="0" indent="0">
              <a:buNone/>
            </a:pPr>
            <a:r>
              <a:rPr lang="en-US" altLang="ko-KR" dirty="0" smtClean="0"/>
              <a:t>7. </a:t>
            </a:r>
            <a:r>
              <a:rPr lang="ko-KR" altLang="en-US" dirty="0" err="1" smtClean="0"/>
              <a:t>군범죄자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여러가지총을씀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전략</a:t>
            </a:r>
            <a:r>
              <a:rPr lang="ko-KR" altLang="en-US" dirty="0" err="1"/>
              <a:t>씀</a:t>
            </a:r>
            <a:r>
              <a:rPr lang="en-US" altLang="ko-KR" dirty="0" smtClean="0"/>
              <a:t>)</a:t>
            </a:r>
          </a:p>
          <a:p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77753114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무기 밸런스 및 의견 추가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-34677" y="1124744"/>
            <a:ext cx="9613576" cy="5733256"/>
          </a:xfrm>
        </p:spPr>
        <p:txBody>
          <a:bodyPr>
            <a:normAutofit lnSpcReduction="10000"/>
          </a:bodyPr>
          <a:lstStyle/>
          <a:p>
            <a:r>
              <a:rPr lang="ko-KR" altLang="en-US" sz="1800" b="1" dirty="0" smtClean="0"/>
              <a:t>기관단총 최대총알 </a:t>
            </a:r>
            <a:r>
              <a:rPr lang="en-US" altLang="ko-KR" sz="1800" b="1" dirty="0" smtClean="0"/>
              <a:t>500</a:t>
            </a:r>
            <a:r>
              <a:rPr lang="ko-KR" altLang="en-US" sz="1800" b="1" dirty="0" smtClean="0"/>
              <a:t>발</a:t>
            </a:r>
            <a:r>
              <a:rPr lang="en-US" altLang="ko-KR" sz="1800" b="1" dirty="0" smtClean="0"/>
              <a:t>(</a:t>
            </a:r>
            <a:r>
              <a:rPr lang="ko-KR" altLang="en-US" sz="1800" b="1" dirty="0" smtClean="0"/>
              <a:t>대신 소총보다 </a:t>
            </a:r>
            <a:r>
              <a:rPr lang="ko-KR" altLang="en-US" sz="1800" b="1" dirty="0" err="1" smtClean="0"/>
              <a:t>데미지약함</a:t>
            </a:r>
            <a:r>
              <a:rPr lang="ko-KR" altLang="en-US" sz="1800" b="1" dirty="0" smtClean="0"/>
              <a:t> 권총 수준의 </a:t>
            </a:r>
            <a:r>
              <a:rPr lang="ko-KR" altLang="en-US" sz="1800" b="1" dirty="0" err="1" smtClean="0"/>
              <a:t>데미지</a:t>
            </a:r>
            <a:r>
              <a:rPr lang="en-US" altLang="ko-KR" sz="1800" b="1" dirty="0" smtClean="0"/>
              <a:t>)</a:t>
            </a:r>
          </a:p>
          <a:p>
            <a:r>
              <a:rPr lang="ko-KR" altLang="en-US" sz="1800" b="1" dirty="0" smtClean="0"/>
              <a:t>소총 최대 총알 </a:t>
            </a:r>
            <a:r>
              <a:rPr lang="en-US" altLang="ko-KR" sz="1800" b="1" dirty="0" smtClean="0"/>
              <a:t>300</a:t>
            </a:r>
            <a:r>
              <a:rPr lang="ko-KR" altLang="en-US" sz="1800" b="1" dirty="0" smtClean="0"/>
              <a:t>발</a:t>
            </a:r>
            <a:r>
              <a:rPr lang="en-US" altLang="ko-KR" sz="1800" b="1" dirty="0" smtClean="0"/>
              <a:t>(</a:t>
            </a:r>
            <a:r>
              <a:rPr lang="ko-KR" altLang="en-US" sz="1800" b="1" dirty="0" smtClean="0"/>
              <a:t>대신 기관단총 보다 셈</a:t>
            </a:r>
            <a:r>
              <a:rPr lang="en-US" altLang="ko-KR" sz="1800" b="1" dirty="0" smtClean="0"/>
              <a:t>)</a:t>
            </a:r>
          </a:p>
          <a:p>
            <a:r>
              <a:rPr lang="ko-KR" altLang="en-US" sz="1800" b="1" dirty="0" smtClean="0"/>
              <a:t>기관총 최대 소지 </a:t>
            </a:r>
            <a:r>
              <a:rPr lang="en-US" altLang="ko-KR" sz="1800" b="1" dirty="0" smtClean="0"/>
              <a:t>500</a:t>
            </a:r>
            <a:r>
              <a:rPr lang="ko-KR" altLang="en-US" sz="1800" b="1" dirty="0" smtClean="0"/>
              <a:t>발</a:t>
            </a:r>
            <a:r>
              <a:rPr lang="en-US" altLang="ko-KR" sz="1800" b="1" dirty="0" smtClean="0"/>
              <a:t>~600</a:t>
            </a:r>
            <a:r>
              <a:rPr lang="ko-KR" altLang="en-US" sz="1800" b="1" dirty="0" smtClean="0"/>
              <a:t>발</a:t>
            </a:r>
            <a:r>
              <a:rPr lang="en-US" altLang="ko-KR" sz="1800" b="1" dirty="0" smtClean="0"/>
              <a:t>(</a:t>
            </a:r>
            <a:r>
              <a:rPr lang="ko-KR" altLang="en-US" sz="1800" b="1" dirty="0" err="1" smtClean="0"/>
              <a:t>데미지</a:t>
            </a:r>
            <a:r>
              <a:rPr lang="ko-KR" altLang="en-US" sz="1800" b="1" dirty="0" smtClean="0"/>
              <a:t> 소총수준이거나 살짝 세다 대신 발열 게이지가 있어서 연사로 쏘면 게이지가 끝에 도달했을 경우 식히는 소리추가하고 게이지 다 떨어질 때 까지 식혀 줘야 다시 연사로 </a:t>
            </a:r>
            <a:r>
              <a:rPr lang="ko-KR" altLang="en-US" sz="1800" b="1" dirty="0" err="1" smtClean="0"/>
              <a:t>발사가능함</a:t>
            </a:r>
            <a:r>
              <a:rPr lang="ko-KR" altLang="en-US" sz="1800" b="1" dirty="0" smtClean="0"/>
              <a:t> 플레이어가 임의로 연사속도를 조절해서 게이지가 끝에 안 도달 하게 하면 무한으로 연사 발사도 가능함</a:t>
            </a:r>
            <a:r>
              <a:rPr lang="en-US" altLang="ko-KR" sz="1800" b="1" dirty="0" smtClean="0"/>
              <a:t>)</a:t>
            </a:r>
          </a:p>
          <a:p>
            <a:endParaRPr lang="en-US" altLang="ko-KR" sz="1800" b="1" dirty="0" smtClean="0"/>
          </a:p>
          <a:p>
            <a:r>
              <a:rPr lang="en-US" altLang="ko-KR" sz="1800" b="1" dirty="0" smtClean="0"/>
              <a:t>               </a:t>
            </a:r>
          </a:p>
          <a:p>
            <a:r>
              <a:rPr lang="en-US" altLang="ko-KR" sz="1800" b="1" dirty="0" smtClean="0"/>
              <a:t> </a:t>
            </a:r>
            <a:r>
              <a:rPr lang="ko-KR" altLang="en-US" sz="1800" b="1" dirty="0" err="1" smtClean="0"/>
              <a:t>머신건</a:t>
            </a:r>
            <a:r>
              <a:rPr lang="ko-KR" altLang="en-US" sz="1800" b="1" dirty="0" smtClean="0"/>
              <a:t> 온도계</a:t>
            </a:r>
            <a:r>
              <a:rPr lang="en-US" altLang="ko-KR" sz="1800" b="1" dirty="0" smtClean="0"/>
              <a:t>(</a:t>
            </a:r>
            <a:r>
              <a:rPr lang="en-US" altLang="ko-KR" sz="1800" b="1" dirty="0" err="1" smtClean="0"/>
              <a:t>mgtemp</a:t>
            </a:r>
            <a:r>
              <a:rPr lang="ko-KR" altLang="en-US" sz="1800" b="1" dirty="0" smtClean="0"/>
              <a:t>파일명으로 업로드</a:t>
            </a:r>
            <a:r>
              <a:rPr lang="en-US" altLang="ko-KR" sz="1800" b="1" dirty="0" smtClean="0"/>
              <a:t>) : </a:t>
            </a:r>
            <a:r>
              <a:rPr lang="ko-KR" altLang="en-US" sz="1800" b="1" dirty="0" err="1" smtClean="0"/>
              <a:t>패시브</a:t>
            </a:r>
            <a:r>
              <a:rPr lang="ko-KR" altLang="en-US" sz="1800" b="1" dirty="0" smtClean="0"/>
              <a:t> 스킬 목록에 </a:t>
            </a:r>
            <a:r>
              <a:rPr lang="ko-KR" altLang="en-US" sz="1800" b="1" dirty="0" err="1" smtClean="0"/>
              <a:t>머신건</a:t>
            </a:r>
            <a:r>
              <a:rPr lang="ko-KR" altLang="en-US" sz="1800" b="1" dirty="0" smtClean="0"/>
              <a:t> 발열 </a:t>
            </a:r>
            <a:r>
              <a:rPr lang="ko-KR" altLang="en-US" sz="1800" b="1" dirty="0" err="1" smtClean="0"/>
              <a:t>없에주는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템</a:t>
            </a:r>
            <a:r>
              <a:rPr lang="ko-KR" altLang="en-US" sz="1800" b="1" dirty="0" smtClean="0"/>
              <a:t> 넣어도  좋겠네요</a:t>
            </a:r>
            <a:r>
              <a:rPr lang="en-US" altLang="ko-KR" sz="1800" b="1" dirty="0" smtClean="0"/>
              <a:t>. </a:t>
            </a:r>
            <a:endParaRPr lang="en-US" altLang="ko-KR" sz="600" b="1" dirty="0"/>
          </a:p>
          <a:p>
            <a:endParaRPr lang="en-US" altLang="ko-KR" sz="1800" b="1" dirty="0" smtClean="0"/>
          </a:p>
          <a:p>
            <a:r>
              <a:rPr lang="ko-KR" altLang="en-US" sz="1800" b="1" dirty="0" err="1" smtClean="0"/>
              <a:t>저격총</a:t>
            </a:r>
            <a:r>
              <a:rPr lang="ko-KR" altLang="en-US" sz="1800" b="1" dirty="0" smtClean="0"/>
              <a:t> 및 소총</a:t>
            </a:r>
            <a:r>
              <a:rPr lang="en-US" altLang="ko-KR" sz="1800" b="1" dirty="0" smtClean="0"/>
              <a:t>(100</a:t>
            </a:r>
            <a:r>
              <a:rPr lang="ko-KR" altLang="en-US" sz="1800" b="1" dirty="0" smtClean="0"/>
              <a:t>발을 넘기면 </a:t>
            </a:r>
            <a:r>
              <a:rPr lang="ko-KR" altLang="en-US" sz="1800" b="1" dirty="0" err="1" smtClean="0"/>
              <a:t>안될듯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데미지는</a:t>
            </a:r>
            <a:r>
              <a:rPr lang="ko-KR" altLang="en-US" sz="1800" b="1" dirty="0" smtClean="0"/>
              <a:t> 기관총 보다 세거나 살짝 </a:t>
            </a:r>
            <a:r>
              <a:rPr lang="ko-KR" altLang="en-US" sz="1800" b="1" dirty="0" err="1" smtClean="0"/>
              <a:t>낮은정도로</a:t>
            </a:r>
            <a:r>
              <a:rPr lang="ko-KR" altLang="en-US" sz="1800" b="1" dirty="0" smtClean="0"/>
              <a:t> 타협</a:t>
            </a:r>
            <a:r>
              <a:rPr lang="en-US" altLang="ko-KR" sz="1800" b="1" dirty="0" smtClean="0"/>
              <a:t>)</a:t>
            </a:r>
          </a:p>
          <a:p>
            <a:r>
              <a:rPr lang="ko-KR" altLang="en-US" sz="1800" b="1" dirty="0" err="1" smtClean="0"/>
              <a:t>샷건</a:t>
            </a:r>
            <a:r>
              <a:rPr lang="en-US" altLang="ko-KR" sz="1800" b="1" dirty="0" smtClean="0"/>
              <a:t>(</a:t>
            </a:r>
            <a:r>
              <a:rPr lang="ko-KR" altLang="en-US" sz="1800" b="1" dirty="0" err="1" smtClean="0"/>
              <a:t>샷건도</a:t>
            </a:r>
            <a:r>
              <a:rPr lang="ko-KR" altLang="en-US" sz="1800" b="1" dirty="0" smtClean="0"/>
              <a:t> 역시 </a:t>
            </a:r>
            <a:r>
              <a:rPr lang="en-US" altLang="ko-KR" sz="1800" b="1" dirty="0" smtClean="0"/>
              <a:t>100~200</a:t>
            </a:r>
            <a:r>
              <a:rPr lang="ko-KR" altLang="en-US" sz="1800" b="1" dirty="0" smtClean="0"/>
              <a:t>발이 적당 </a:t>
            </a:r>
            <a:r>
              <a:rPr lang="ko-KR" altLang="en-US" sz="1800" b="1" dirty="0" err="1" smtClean="0"/>
              <a:t>데미지</a:t>
            </a:r>
            <a:r>
              <a:rPr lang="ko-KR" altLang="en-US" sz="1800" b="1" dirty="0" smtClean="0"/>
              <a:t> 권총 보다 살짝 더 센 정도로</a:t>
            </a:r>
            <a:r>
              <a:rPr lang="en-US" altLang="ko-KR" sz="1800" b="1" dirty="0" smtClean="0"/>
              <a:t>(</a:t>
            </a:r>
            <a:r>
              <a:rPr lang="ko-KR" altLang="en-US" sz="1800" b="1" dirty="0" smtClean="0"/>
              <a:t>총알이 여러 개 나가니</a:t>
            </a:r>
            <a:r>
              <a:rPr lang="en-US" altLang="ko-KR" sz="1800" b="1" dirty="0" smtClean="0"/>
              <a:t>)</a:t>
            </a:r>
          </a:p>
          <a:p>
            <a:r>
              <a:rPr lang="ko-KR" altLang="en-US" sz="1800" b="1" dirty="0" smtClean="0"/>
              <a:t>권총</a:t>
            </a:r>
            <a:r>
              <a:rPr lang="en-US" altLang="ko-KR" sz="1800" b="1" dirty="0" smtClean="0"/>
              <a:t>(500</a:t>
            </a:r>
            <a:r>
              <a:rPr lang="ko-KR" altLang="en-US" sz="1800" b="1" dirty="0" smtClean="0"/>
              <a:t>발이 적당 </a:t>
            </a:r>
            <a:r>
              <a:rPr lang="ko-KR" altLang="en-US" sz="1800" b="1" dirty="0" err="1" smtClean="0"/>
              <a:t>기본데미지에서</a:t>
            </a:r>
            <a:r>
              <a:rPr lang="ko-KR" altLang="en-US" sz="1800" b="1" dirty="0" smtClean="0"/>
              <a:t> 타협</a:t>
            </a:r>
            <a:r>
              <a:rPr lang="en-US" altLang="ko-KR" sz="1800" b="1" dirty="0" smtClean="0"/>
              <a:t>)</a:t>
            </a:r>
          </a:p>
          <a:p>
            <a:endParaRPr lang="en-US" altLang="ko-KR" sz="1800" b="1" dirty="0"/>
          </a:p>
          <a:p>
            <a:r>
              <a:rPr lang="ko-KR" altLang="en-US" sz="1800" b="1" dirty="0" err="1" smtClean="0"/>
              <a:t>보스방들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다른방들과</a:t>
            </a:r>
            <a:r>
              <a:rPr lang="ko-KR" altLang="en-US" sz="1800" b="1" dirty="0" smtClean="0"/>
              <a:t> 너무 서로 붙어있어서</a:t>
            </a:r>
            <a:r>
              <a:rPr lang="en-US" altLang="ko-KR" sz="1800" b="1" dirty="0" smtClean="0"/>
              <a:t>(</a:t>
            </a:r>
            <a:r>
              <a:rPr lang="ko-KR" altLang="en-US" sz="1800" b="1" dirty="0" smtClean="0"/>
              <a:t>벽에 </a:t>
            </a:r>
            <a:r>
              <a:rPr lang="ko-KR" altLang="en-US" sz="1800" b="1" dirty="0" err="1" smtClean="0"/>
              <a:t>끼어보일정도로</a:t>
            </a:r>
            <a:r>
              <a:rPr lang="en-US" altLang="ko-KR" sz="1800" b="1" dirty="0" smtClean="0"/>
              <a:t>)</a:t>
            </a:r>
            <a:r>
              <a:rPr lang="ko-KR" altLang="en-US" sz="1800" b="1" dirty="0" smtClean="0"/>
              <a:t> 알아채기 쉬움 살짝 떨어 </a:t>
            </a:r>
            <a:r>
              <a:rPr lang="ko-KR" altLang="en-US" sz="1800" b="1" dirty="0" err="1" smtClean="0"/>
              <a:t>트려야할거</a:t>
            </a:r>
            <a:r>
              <a:rPr lang="ko-KR" altLang="en-US" sz="1800" b="1" dirty="0" smtClean="0"/>
              <a:t> 같습니다</a:t>
            </a:r>
            <a:r>
              <a:rPr lang="en-US" altLang="ko-KR" sz="1800" b="1" dirty="0" smtClean="0"/>
              <a:t>. </a:t>
            </a:r>
            <a:r>
              <a:rPr lang="ko-KR" altLang="en-US" sz="1800" b="1" dirty="0" smtClean="0"/>
              <a:t>과학자 보스 가운데 보라색 컴퓨터 사방으로 총알 발사하는</a:t>
            </a:r>
            <a:endParaRPr lang="en-US" altLang="ko-KR" sz="1800" b="1" dirty="0" smtClean="0"/>
          </a:p>
          <a:p>
            <a:pPr marL="0" indent="0">
              <a:buNone/>
            </a:pPr>
            <a:r>
              <a:rPr lang="en-US" altLang="ko-KR" sz="1800" b="1"/>
              <a:t> </a:t>
            </a:r>
            <a:r>
              <a:rPr lang="en-US" altLang="ko-KR" sz="1800" b="1" smtClean="0"/>
              <a:t>    </a:t>
            </a:r>
            <a:r>
              <a:rPr lang="ko-KR" altLang="en-US" sz="1800" b="1" smtClean="0"/>
              <a:t>패턴 </a:t>
            </a:r>
            <a:r>
              <a:rPr lang="ko-KR" altLang="en-US" sz="1800" b="1" dirty="0" smtClean="0"/>
              <a:t>중간 중간 넣어줘도 </a:t>
            </a:r>
            <a:r>
              <a:rPr lang="ko-KR" altLang="en-US" sz="1800" b="1" dirty="0" err="1" smtClean="0"/>
              <a:t>좋을거</a:t>
            </a:r>
            <a:r>
              <a:rPr lang="ko-KR" altLang="en-US" sz="1800" b="1" dirty="0" smtClean="0"/>
              <a:t> 같습니다</a:t>
            </a:r>
            <a:r>
              <a:rPr lang="en-US" altLang="ko-KR" sz="1800" b="1" dirty="0" smtClean="0"/>
              <a:t>.</a:t>
            </a:r>
          </a:p>
          <a:p>
            <a:endParaRPr lang="en-US" altLang="ko-KR" sz="1800" b="1" dirty="0"/>
          </a:p>
          <a:p>
            <a:endParaRPr lang="en-US" altLang="ko-KR" sz="1800" b="1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288032" y="3284984"/>
            <a:ext cx="576064" cy="5828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00287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아이콘 게임상에서 </a:t>
            </a:r>
            <a:r>
              <a:rPr lang="ko-KR" altLang="en-US" dirty="0" err="1" smtClean="0"/>
              <a:t>안만들어진</a:t>
            </a:r>
            <a:r>
              <a:rPr lang="ko-KR" altLang="en-US" dirty="0" smtClean="0"/>
              <a:t> 것들 현재 </a:t>
            </a:r>
            <a:r>
              <a:rPr lang="ko-KR" altLang="en-US" dirty="0" err="1" smtClean="0"/>
              <a:t>발견된것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" dirty="0" err="1"/>
              <a:t>uze</a:t>
            </a:r>
            <a:r>
              <a:rPr lang="en-US" altLang="ko" dirty="0"/>
              <a:t>, saigong12, cardcase,pmp45,basic </a:t>
            </a:r>
            <a:r>
              <a:rPr lang="en-US" altLang="ko" dirty="0" smtClean="0"/>
              <a:t>sniper(</a:t>
            </a:r>
            <a:r>
              <a:rPr lang="ko-KR" altLang="en-US" dirty="0" smtClean="0"/>
              <a:t>요건 </a:t>
            </a:r>
            <a:r>
              <a:rPr lang="ko-KR" altLang="en-US" dirty="0" err="1" smtClean="0"/>
              <a:t>안만드셔도</a:t>
            </a:r>
            <a:r>
              <a:rPr lang="ko-KR" altLang="en-US" dirty="0" smtClean="0"/>
              <a:t> 돼요 </a:t>
            </a:r>
            <a:r>
              <a:rPr lang="ko-KR" altLang="en-US" dirty="0" err="1" smtClean="0"/>
              <a:t>뺄거라서</a:t>
            </a:r>
            <a:r>
              <a:rPr lang="en-US" altLang="ko-KR" dirty="0" smtClean="0"/>
              <a:t>)</a:t>
            </a:r>
            <a:endParaRPr lang="ko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889371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추가되면 </a:t>
            </a:r>
            <a:r>
              <a:rPr lang="ko-KR" altLang="en-US" dirty="0" err="1" smtClean="0"/>
              <a:t>좋을것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ko-KR" altLang="en-US" dirty="0" smtClean="0"/>
              <a:t>적들도 </a:t>
            </a:r>
            <a:r>
              <a:rPr lang="ko-KR" altLang="en-US" dirty="0" err="1" smtClean="0"/>
              <a:t>맞았을때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어느정도</a:t>
            </a:r>
            <a:r>
              <a:rPr lang="ko-KR" altLang="en-US" dirty="0" smtClean="0"/>
              <a:t> </a:t>
            </a:r>
            <a:r>
              <a:rPr lang="ko-KR" altLang="en-US" dirty="0" smtClean="0"/>
              <a:t>깜박임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bgm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총기</a:t>
            </a:r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r>
              <a:rPr lang="ko-KR" altLang="en-US" dirty="0" err="1"/>
              <a:t>무기스왑</a:t>
            </a: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r>
              <a:rPr lang="ko-KR" altLang="en-US" dirty="0" err="1"/>
              <a:t>총알다썻을때</a:t>
            </a: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r>
              <a:rPr lang="ko-KR" altLang="en-US" dirty="0" err="1"/>
              <a:t>몬스터</a:t>
            </a:r>
            <a:r>
              <a:rPr lang="ko-KR" altLang="en-US" dirty="0"/>
              <a:t> </a:t>
            </a:r>
            <a:r>
              <a:rPr lang="ko-KR" altLang="en-US" dirty="0" err="1"/>
              <a:t>소환될때</a:t>
            </a: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r>
              <a:rPr lang="ko-KR" altLang="en-US" dirty="0"/>
              <a:t>체력회복 아이템  </a:t>
            </a:r>
            <a:r>
              <a:rPr lang="ko-KR" altLang="en-US" dirty="0" err="1"/>
              <a:t>사용했을때</a:t>
            </a: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r>
              <a:rPr lang="ko-KR" altLang="en-US" dirty="0"/>
              <a:t>버튼 </a:t>
            </a:r>
            <a:r>
              <a:rPr lang="ko-KR" altLang="en-US" dirty="0" err="1"/>
              <a:t>클릭음</a:t>
            </a: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r>
              <a:rPr lang="ko-KR" altLang="en-US" dirty="0"/>
              <a:t>폭발음</a:t>
            </a:r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r>
              <a:rPr lang="ko-KR" altLang="en-US" dirty="0"/>
              <a:t>돈 </a:t>
            </a:r>
            <a:r>
              <a:rPr lang="en-US" altLang="ko-KR" dirty="0"/>
              <a:t>(</a:t>
            </a:r>
            <a:r>
              <a:rPr lang="ko-KR" altLang="en-US" dirty="0" err="1"/>
              <a:t>보스잡으면</a:t>
            </a:r>
            <a:r>
              <a:rPr lang="ko-KR" altLang="en-US" dirty="0"/>
              <a:t> </a:t>
            </a:r>
            <a:r>
              <a:rPr lang="en-US" altLang="ko-KR" dirty="0"/>
              <a:t>500</a:t>
            </a:r>
            <a:r>
              <a:rPr lang="ko-KR" altLang="en-US" dirty="0"/>
              <a:t>원 </a:t>
            </a:r>
            <a:r>
              <a:rPr lang="en-US" altLang="ko-KR" dirty="0"/>
              <a:t>, 10</a:t>
            </a:r>
            <a:r>
              <a:rPr lang="ko-KR" altLang="en-US" dirty="0"/>
              <a:t>원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점수 </a:t>
            </a:r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r>
              <a:rPr lang="ko-KR" altLang="en-US" dirty="0"/>
              <a:t>잡으면</a:t>
            </a:r>
          </a:p>
          <a:p>
            <a:pPr marL="0" indent="0">
              <a:buNone/>
            </a:pPr>
            <a:r>
              <a:rPr lang="ko-KR" altLang="en-US" dirty="0" err="1"/>
              <a:t>탄꺠면</a:t>
            </a:r>
            <a:endParaRPr lang="ko-KR" altLang="en-US" dirty="0"/>
          </a:p>
          <a:p>
            <a:pPr marL="0" indent="0">
              <a:buNone/>
            </a:pPr>
            <a:r>
              <a:rPr lang="ko-KR" altLang="en-US" dirty="0" err="1"/>
              <a:t>보스잡으면</a:t>
            </a: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r>
              <a:rPr lang="ko-KR" altLang="en-US" dirty="0" err="1"/>
              <a:t>게임끝날때</a:t>
            </a:r>
            <a:r>
              <a:rPr lang="ko-KR" altLang="en-US" dirty="0"/>
              <a:t> </a:t>
            </a:r>
            <a:r>
              <a:rPr lang="ko-KR" altLang="en-US" dirty="0" err="1"/>
              <a:t>결과창</a:t>
            </a: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r>
              <a:rPr lang="ko-KR" altLang="en-US" dirty="0"/>
              <a:t>점수</a:t>
            </a:r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r>
              <a:rPr lang="ko-KR" altLang="en-US" dirty="0" err="1"/>
              <a:t>맞은횟수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마이너스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ko-KR" altLang="en-US" dirty="0" err="1"/>
              <a:t>죽인적</a:t>
            </a:r>
            <a:r>
              <a:rPr lang="en-US" altLang="ko-KR" dirty="0"/>
              <a:t>(</a:t>
            </a:r>
            <a:r>
              <a:rPr lang="ko-KR" altLang="en-US" dirty="0" err="1"/>
              <a:t>몬스터</a:t>
            </a:r>
            <a:r>
              <a:rPr lang="en-US" altLang="ko-KR" dirty="0"/>
              <a:t>) + 100</a:t>
            </a:r>
            <a:r>
              <a:rPr lang="ko-KR" altLang="en-US" dirty="0"/>
              <a:t>점 * 죽은 스테이지 </a:t>
            </a:r>
            <a:r>
              <a:rPr lang="ko-KR" altLang="en-US" dirty="0" err="1"/>
              <a:t>보정값</a:t>
            </a: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r>
              <a:rPr lang="ko-KR" altLang="en-US" dirty="0" err="1"/>
              <a:t>얻은골드</a:t>
            </a: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r>
              <a:rPr lang="ko-KR" altLang="en-US" dirty="0"/>
              <a:t>플레이시간 </a:t>
            </a:r>
            <a:r>
              <a:rPr lang="en-US" altLang="ko-KR" dirty="0"/>
              <a:t>(x)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10371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상인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확률 </a:t>
            </a:r>
            <a:r>
              <a:rPr lang="en-US" altLang="ko-KR" dirty="0" smtClean="0"/>
              <a:t>* ?? </a:t>
            </a:r>
            <a:r>
              <a:rPr lang="ko-KR" altLang="en-US" dirty="0" smtClean="0"/>
              <a:t>가격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6407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아잉템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 smtClean="0"/>
              <a:t>지뢰</a:t>
            </a:r>
            <a:endParaRPr lang="en-US" altLang="ko-KR" b="1" dirty="0" smtClean="0"/>
          </a:p>
          <a:p>
            <a:r>
              <a:rPr lang="ko-KR" altLang="en-US" b="1" dirty="0" err="1" smtClean="0"/>
              <a:t>터렛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총쏘는거</a:t>
            </a:r>
            <a:endParaRPr lang="en-US" altLang="ko-KR" b="1" dirty="0" smtClean="0"/>
          </a:p>
          <a:p>
            <a:r>
              <a:rPr lang="ko-KR" altLang="en-US" b="1" dirty="0" err="1" smtClean="0"/>
              <a:t>회복약</a:t>
            </a:r>
            <a:endParaRPr lang="en-US" altLang="ko-KR" b="1" dirty="0" smtClean="0"/>
          </a:p>
          <a:p>
            <a:r>
              <a:rPr lang="ko-KR" altLang="en-US" b="1" dirty="0" smtClean="0"/>
              <a:t>갑옷 </a:t>
            </a:r>
            <a:r>
              <a:rPr lang="en-US" altLang="ko-KR" b="1" dirty="0" smtClean="0"/>
              <a:t>(1,2,3)</a:t>
            </a:r>
          </a:p>
          <a:p>
            <a:r>
              <a:rPr lang="ko-KR" altLang="en-US" b="1" dirty="0" smtClean="0"/>
              <a:t>총알 </a:t>
            </a:r>
            <a:r>
              <a:rPr lang="en-US" altLang="ko-KR" b="1" dirty="0" smtClean="0"/>
              <a:t>(1,2,3 </a:t>
            </a:r>
            <a:r>
              <a:rPr lang="ko-KR" altLang="en-US" b="1" dirty="0" smtClean="0"/>
              <a:t>단계</a:t>
            </a:r>
            <a:r>
              <a:rPr lang="en-US" altLang="ko-KR" b="1" dirty="0" smtClean="0"/>
              <a:t>)</a:t>
            </a:r>
          </a:p>
          <a:p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748764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회복류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8524961"/>
              </p:ext>
            </p:extLst>
          </p:nvPr>
        </p:nvGraphicFramePr>
        <p:xfrm>
          <a:off x="395536" y="1412776"/>
          <a:ext cx="8136904" cy="44348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29680"/>
                <a:gridCol w="1329680"/>
                <a:gridCol w="2165176"/>
                <a:gridCol w="936104"/>
                <a:gridCol w="237626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아이콘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지속시간 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기타의견</a:t>
                      </a:r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방어막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일정시간동안</a:t>
                      </a:r>
                      <a:r>
                        <a:rPr lang="ko-KR" altLang="en-US" sz="1000" dirty="0" smtClean="0"/>
                        <a:t> 플레이어가 입는 </a:t>
                      </a:r>
                      <a:r>
                        <a:rPr lang="ko-KR" altLang="en-US" sz="1000" dirty="0" err="1" smtClean="0"/>
                        <a:t>데미지를</a:t>
                      </a:r>
                      <a:r>
                        <a:rPr lang="ko-KR" altLang="en-US" sz="1000" dirty="0" smtClean="0"/>
                        <a:t> 보호해줌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err="1" smtClean="0"/>
                        <a:t>데미지</a:t>
                      </a:r>
                      <a:r>
                        <a:rPr lang="ko-KR" altLang="en-US" sz="1000" dirty="0" smtClean="0"/>
                        <a:t> 입으면 </a:t>
                      </a:r>
                      <a:r>
                        <a:rPr lang="ko-KR" altLang="en-US" sz="1000" dirty="0" err="1" smtClean="0"/>
                        <a:t>빨리깨짐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구급상자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체력두칸회복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알약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체력한칸회복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에너지드링크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서서히 체력을 상승시킴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(ex 20</a:t>
                      </a:r>
                      <a:r>
                        <a:rPr lang="ko-KR" altLang="en-US" sz="1000" dirty="0" smtClean="0"/>
                        <a:t>초간 체력 </a:t>
                      </a:r>
                      <a:r>
                        <a:rPr lang="en-US" altLang="ko-KR" sz="1000" dirty="0" smtClean="0"/>
                        <a:t>10</a:t>
                      </a:r>
                      <a:r>
                        <a:rPr lang="ko-KR" altLang="en-US" sz="1000" dirty="0" smtClean="0"/>
                        <a:t>상승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배그에서의</a:t>
                      </a:r>
                      <a:r>
                        <a:rPr lang="ko-KR" altLang="en-US" sz="1000" dirty="0" smtClean="0"/>
                        <a:t> 효과와 </a:t>
                      </a:r>
                      <a:r>
                        <a:rPr lang="ko-KR" altLang="en-US" sz="1000" dirty="0" err="1" smtClean="0"/>
                        <a:t>비슷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err="1" smtClean="0"/>
                        <a:t>전투중에</a:t>
                      </a:r>
                      <a:r>
                        <a:rPr lang="ko-KR" altLang="en-US" sz="1000" dirty="0" smtClean="0"/>
                        <a:t> 체력을 서서히 채워줌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721" y="3335775"/>
            <a:ext cx="609600" cy="60960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199" y="2221679"/>
            <a:ext cx="569100" cy="56910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721" y="2636912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807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탄약류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5399345"/>
              </p:ext>
            </p:extLst>
          </p:nvPr>
        </p:nvGraphicFramePr>
        <p:xfrm>
          <a:off x="395536" y="1412776"/>
          <a:ext cx="8136904" cy="43078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29680"/>
                <a:gridCol w="1329680"/>
                <a:gridCol w="2165176"/>
                <a:gridCol w="936104"/>
                <a:gridCol w="237626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아이콘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지속시간 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기타의견</a:t>
                      </a:r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권총탄약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권총탄약</a:t>
                      </a:r>
                      <a:r>
                        <a:rPr lang="en-US" altLang="ko-KR" sz="1000" dirty="0" smtClean="0"/>
                        <a:t>10</a:t>
                      </a:r>
                      <a:r>
                        <a:rPr lang="ko-KR" altLang="en-US" sz="1000" dirty="0" smtClean="0"/>
                        <a:t>개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기관단총에도 사용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30</a:t>
                      </a:r>
                      <a:r>
                        <a:rPr lang="ko-KR" altLang="en-US" sz="1000" dirty="0" smtClean="0"/>
                        <a:t>발로 할지 </a:t>
                      </a:r>
                      <a:r>
                        <a:rPr lang="ko-KR" altLang="en-US" sz="1000" dirty="0" err="1" smtClean="0"/>
                        <a:t>고민중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등장하는 적들에 비해 </a:t>
                      </a:r>
                      <a:r>
                        <a:rPr lang="ko-KR" altLang="en-US" sz="1000" dirty="0" err="1" smtClean="0"/>
                        <a:t>총알수</a:t>
                      </a:r>
                      <a:r>
                        <a:rPr lang="ko-KR" altLang="en-US" sz="1000" dirty="0" smtClean="0"/>
                        <a:t> 너무 적음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 smtClean="0"/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샷건탄약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샷건탄약</a:t>
                      </a:r>
                      <a:r>
                        <a:rPr lang="en-US" altLang="ko-KR" sz="1000" dirty="0" smtClean="0"/>
                        <a:t>10</a:t>
                      </a:r>
                      <a:r>
                        <a:rPr lang="ko-KR" altLang="en-US" sz="1000" dirty="0" smtClean="0"/>
                        <a:t>개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30</a:t>
                      </a:r>
                      <a:r>
                        <a:rPr lang="ko-KR" altLang="en-US" sz="1000" dirty="0" smtClean="0"/>
                        <a:t>발로 할지 </a:t>
                      </a:r>
                      <a:r>
                        <a:rPr lang="ko-KR" altLang="en-US" sz="1000" dirty="0" err="1" smtClean="0"/>
                        <a:t>고민중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등장하는 적들에 비해 </a:t>
                      </a:r>
                      <a:r>
                        <a:rPr lang="ko-KR" altLang="en-US" sz="1000" dirty="0" err="1" smtClean="0"/>
                        <a:t>총알수</a:t>
                      </a:r>
                      <a:r>
                        <a:rPr lang="ko-KR" altLang="en-US" sz="1000" dirty="0" smtClean="0"/>
                        <a:t> 너무 적음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소총탄약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소총탄약</a:t>
                      </a:r>
                      <a:r>
                        <a:rPr lang="en-US" altLang="ko-KR" sz="1000" dirty="0" smtClean="0"/>
                        <a:t>10</a:t>
                      </a:r>
                      <a:r>
                        <a:rPr lang="ko-KR" altLang="en-US" sz="1000" dirty="0" smtClean="0"/>
                        <a:t>개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30</a:t>
                      </a:r>
                      <a:r>
                        <a:rPr lang="ko-KR" altLang="en-US" sz="1000" dirty="0" smtClean="0"/>
                        <a:t>발로 할지 </a:t>
                      </a:r>
                      <a:r>
                        <a:rPr lang="ko-KR" altLang="en-US" sz="1000" dirty="0" err="1" smtClean="0"/>
                        <a:t>고민중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등장하는 적들에 비해 </a:t>
                      </a:r>
                      <a:r>
                        <a:rPr lang="ko-KR" altLang="en-US" sz="1000" dirty="0" err="1" smtClean="0"/>
                        <a:t>총알수</a:t>
                      </a:r>
                      <a:r>
                        <a:rPr lang="ko-KR" altLang="en-US" sz="1000" dirty="0" smtClean="0"/>
                        <a:t> 너무 적음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미정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폭발탄약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폭탄 </a:t>
                      </a:r>
                      <a:r>
                        <a:rPr lang="ko-KR" altLang="en-US" sz="1000" dirty="0" err="1" smtClean="0"/>
                        <a:t>발사류</a:t>
                      </a:r>
                      <a:r>
                        <a:rPr lang="ko-KR" altLang="en-US" sz="1000" dirty="0" smtClean="0"/>
                        <a:t> 무기탄약 </a:t>
                      </a:r>
                      <a:r>
                        <a:rPr lang="en-US" altLang="ko-KR" sz="1000" dirty="0" smtClean="0"/>
                        <a:t>10</a:t>
                      </a:r>
                      <a:r>
                        <a:rPr lang="ko-KR" altLang="en-US" sz="1000" dirty="0" smtClean="0"/>
                        <a:t>개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총알 </a:t>
                      </a:r>
                      <a:r>
                        <a:rPr lang="ko-KR" altLang="en-US" sz="1000" dirty="0" err="1" smtClean="0"/>
                        <a:t>어떻게할지</a:t>
                      </a:r>
                      <a:r>
                        <a:rPr lang="ko-KR" altLang="en-US" sz="1000" dirty="0" smtClean="0"/>
                        <a:t> 고민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824000"/>
            <a:ext cx="609600" cy="60960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311" y="2756102"/>
            <a:ext cx="609600" cy="60960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181179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178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4291</TotalTime>
  <Words>3133</Words>
  <Application>Microsoft Office PowerPoint</Application>
  <PresentationFormat>화면 슬라이드 쇼(4:3)</PresentationFormat>
  <Paragraphs>759</Paragraphs>
  <Slides>63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63</vt:i4>
      </vt:variant>
    </vt:vector>
  </HeadingPairs>
  <TitlesOfParts>
    <vt:vector size="64" baseType="lpstr">
      <vt:lpstr>Office 테마</vt:lpstr>
      <vt:lpstr>1층 </vt:lpstr>
      <vt:lpstr>PowerPoint 프레젠테이션</vt:lpstr>
      <vt:lpstr>PowerPoint 프레젠테이션</vt:lpstr>
      <vt:lpstr>스테이지2는 웨이브 형식으로</vt:lpstr>
      <vt:lpstr>콤보</vt:lpstr>
      <vt:lpstr>스테이지</vt:lpstr>
      <vt:lpstr>아잉템</vt:lpstr>
      <vt:lpstr>회복류</vt:lpstr>
      <vt:lpstr>탄약류</vt:lpstr>
      <vt:lpstr>유틸</vt:lpstr>
      <vt:lpstr>수류탄류</vt:lpstr>
      <vt:lpstr>무기류</vt:lpstr>
      <vt:lpstr>기타의견</vt:lpstr>
      <vt:lpstr>기타아이디어</vt:lpstr>
      <vt:lpstr>기타아이디어</vt:lpstr>
      <vt:lpstr>몬스터</vt:lpstr>
      <vt:lpstr>암살자스테이지</vt:lpstr>
      <vt:lpstr>요원스테이지</vt:lpstr>
      <vt:lpstr>요원자스테이지</vt:lpstr>
      <vt:lpstr>요원</vt:lpstr>
      <vt:lpstr>과학자 스테이지</vt:lpstr>
      <vt:lpstr>과학자 스테이지</vt:lpstr>
      <vt:lpstr>과학자 스테이지</vt:lpstr>
      <vt:lpstr>귀여운 애들만 나오는  스테이지</vt:lpstr>
      <vt:lpstr>신무기</vt:lpstr>
      <vt:lpstr>신무기</vt:lpstr>
      <vt:lpstr>신무기</vt:lpstr>
      <vt:lpstr>신무기</vt:lpstr>
      <vt:lpstr>신무기</vt:lpstr>
      <vt:lpstr>신무기</vt:lpstr>
      <vt:lpstr>신무기</vt:lpstr>
      <vt:lpstr>신무기</vt:lpstr>
      <vt:lpstr>신무기</vt:lpstr>
      <vt:lpstr>신무기</vt:lpstr>
      <vt:lpstr>신무기(추가됨)</vt:lpstr>
      <vt:lpstr>신무기(추가됨)</vt:lpstr>
      <vt:lpstr>신무기(추가됨)</vt:lpstr>
      <vt:lpstr>신무기(추가됨)</vt:lpstr>
      <vt:lpstr>신무기(추가됨)</vt:lpstr>
      <vt:lpstr>신무기(추가됨)</vt:lpstr>
      <vt:lpstr>신무기(추가됨)</vt:lpstr>
      <vt:lpstr>기본총기(권총)</vt:lpstr>
      <vt:lpstr>기본총기(ar)</vt:lpstr>
      <vt:lpstr>기본총기(smg)</vt:lpstr>
      <vt:lpstr>기본총기(mg)</vt:lpstr>
      <vt:lpstr>기본총기(RF)</vt:lpstr>
      <vt:lpstr>기본총기(RF)</vt:lpstr>
      <vt:lpstr>기본총기(SG)</vt:lpstr>
      <vt:lpstr>패시브 아이템 (플레이어마다 1개씩 소유 가능 시작시 선택)</vt:lpstr>
      <vt:lpstr>패시브 아이템 </vt:lpstr>
      <vt:lpstr>아이디어 추가 </vt:lpstr>
      <vt:lpstr>게임제목 아이디어 </vt:lpstr>
      <vt:lpstr>캐릭터 아이디어 추가 군인 + 과학자 +</vt:lpstr>
      <vt:lpstr>기타의견</vt:lpstr>
      <vt:lpstr>기타의견</vt:lpstr>
      <vt:lpstr>마지막 스테이지 기타의견</vt:lpstr>
      <vt:lpstr>불편한점</vt:lpstr>
      <vt:lpstr>스토리</vt:lpstr>
      <vt:lpstr>스토리</vt:lpstr>
      <vt:lpstr>무기 밸런스 및 의견 추가</vt:lpstr>
      <vt:lpstr>아이콘 게임상에서 안만들어진 것들 현재 발견된것</vt:lpstr>
      <vt:lpstr>추가되면 좋을것</vt:lpstr>
      <vt:lpstr>상인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1층 등장 몬스터 종류 :  총1 근접 1</dc:title>
  <dc:creator>Windows 사용자</dc:creator>
  <cp:lastModifiedBy>Windows 사용자</cp:lastModifiedBy>
  <cp:revision>274</cp:revision>
  <dcterms:created xsi:type="dcterms:W3CDTF">2017-08-14T14:30:50Z</dcterms:created>
  <dcterms:modified xsi:type="dcterms:W3CDTF">2017-11-20T15:41:07Z</dcterms:modified>
</cp:coreProperties>
</file>