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jpe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0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55776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contender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scar-h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weld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3873089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4" y="4858519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scar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Tar-21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smtClean="0"/>
              <a:t>vector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err="1" smtClean="0"/>
              <a:t>스콜피</a:t>
            </a:r>
            <a:r>
              <a:rPr lang="ko-KR" altLang="en-US" sz="2400" dirty="0" err="1"/>
              <a:t>온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M249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Lwmmg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8" y="1124744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SVD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AWM(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47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Saiga-12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KSG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SuperShorty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59" y="4901183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3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1940</Words>
  <Application>Microsoft Office PowerPoint</Application>
  <PresentationFormat>화면 슬라이드 쇼(4:3)</PresentationFormat>
  <Paragraphs>505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159</cp:revision>
  <dcterms:created xsi:type="dcterms:W3CDTF">2017-08-14T14:30:50Z</dcterms:created>
  <dcterms:modified xsi:type="dcterms:W3CDTF">2017-11-07T17:25:18Z</dcterms:modified>
</cp:coreProperties>
</file>