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313" r:id="rId30"/>
    <p:sldId id="298" r:id="rId31"/>
    <p:sldId id="299" r:id="rId32"/>
    <p:sldId id="300" r:id="rId33"/>
    <p:sldId id="301" r:id="rId34"/>
    <p:sldId id="302" r:id="rId35"/>
    <p:sldId id="303" r:id="rId36"/>
    <p:sldId id="311" r:id="rId37"/>
    <p:sldId id="312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284" r:id="rId46"/>
    <p:sldId id="288" r:id="rId47"/>
    <p:sldId id="287" r:id="rId48"/>
    <p:sldId id="291" r:id="rId49"/>
    <p:sldId id="290" r:id="rId50"/>
    <p:sldId id="292" r:id="rId51"/>
    <p:sldId id="293" r:id="rId52"/>
    <p:sldId id="294" r:id="rId53"/>
    <p:sldId id="297" r:id="rId54"/>
    <p:sldId id="314" r:id="rId55"/>
    <p:sldId id="315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0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namu.wiki/w/LWMM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hyperlink" Target="https://www.google.co.kr/url?sa=i&amp;rct=j&amp;q=&amp;esrc=s&amp;source=images&amp;cd=&amp;cad=rja&amp;uact=8&amp;ved=0ahUKEwir9q6g_KnXAhUKwrwKHVvjA7AQjRwIBw&amp;url=https://namu.mirror.wiki/w/NTW-20&amp;psig=AOvVaw13AVzFr0RV_PGIIUw_T7AN&amp;ust=1510058453310730" TargetMode="Externa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83.jpe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3137"/>
              </p:ext>
            </p:extLst>
          </p:nvPr>
        </p:nvGraphicFramePr>
        <p:xfrm>
          <a:off x="395536" y="1412776"/>
          <a:ext cx="8136904" cy="499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배</a:t>
                      </a:r>
                    </a:p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 smtClean="0"/>
                        <a:t>강화제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초간 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배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" y="2679592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7137"/>
              </p:ext>
            </p:extLst>
          </p:nvPr>
        </p:nvGraphicFramePr>
        <p:xfrm>
          <a:off x="395536" y="1412776"/>
          <a:ext cx="8136904" cy="4745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35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752625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8" y="2913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철갑상어 </a:t>
            </a:r>
            <a:r>
              <a:rPr lang="en-US" altLang="ko-KR" b="1" dirty="0" smtClean="0"/>
              <a:t>-&gt;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발사 </a:t>
            </a:r>
            <a:r>
              <a:rPr lang="en-US" altLang="ko-KR" b="1" dirty="0" smtClean="0"/>
              <a:t>(double p</a:t>
            </a:r>
            <a:r>
              <a:rPr lang="ko-KR" altLang="en-US" b="1" dirty="0" smtClean="0"/>
              <a:t>가 쓰는 검정총알이 </a:t>
            </a:r>
            <a:r>
              <a:rPr lang="ko-KR" altLang="en-US" b="1" dirty="0" err="1" smtClean="0"/>
              <a:t>캐비어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알같아서</a:t>
            </a:r>
            <a:r>
              <a:rPr lang="ko-KR" altLang="en-US" b="1" dirty="0" smtClean="0"/>
              <a:t> 생각났어요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 발사모션은 입 벌리기 </a:t>
            </a:r>
            <a:r>
              <a:rPr lang="ko-KR" altLang="en-US" b="1" smtClean="0"/>
              <a:t>귀여운 물고기 </a:t>
            </a:r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952328" cy="184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18" y="119675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b="1" dirty="0" err="1" smtClean="0"/>
              <a:t>엄청큰무기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(big </a:t>
            </a:r>
            <a:r>
              <a:rPr lang="en-US" altLang="ko-KR" b="1" dirty="0" err="1" smtClean="0"/>
              <a:t>big</a:t>
            </a:r>
            <a:r>
              <a:rPr lang="en-US" altLang="ko-KR" b="1" dirty="0" smtClean="0"/>
              <a:t> big) </a:t>
            </a:r>
          </a:p>
          <a:p>
            <a:r>
              <a:rPr lang="ko-KR" altLang="en-US" b="1" smtClean="0"/>
              <a:t>이미지 스케일만 키워서 사용</a:t>
            </a:r>
            <a:endParaRPr lang="en-US" altLang="ko-KR" b="1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953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4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C:\Users\Administrator\Desktop\my_friends\work\escapejail\resource\weapon\new\AKL\AKL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:AKL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:AK47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A-SniperRifle\ASI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3371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:ASI</a:t>
            </a:r>
            <a:endParaRPr lang="en-US" altLang="ko-KR" sz="1200" dirty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:AWP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저격소총</a:t>
            </a:r>
            <a:endParaRPr lang="ko-KR" altLang="en-US" sz="1200" dirty="0"/>
          </a:p>
        </p:txBody>
      </p:sp>
      <p:pic>
        <p:nvPicPr>
          <p:cNvPr id="1029" name="Picture 5" descr="C:\Users\Administrator\Desktop\my_friends\work\escapejail\resource\weapon\new\D.eagle\D.eagle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1219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51176" y="18417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D.eagle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데져트이글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dragonbow\dragonbow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146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5536" y="37170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dragonbow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오버워치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한조</a:t>
            </a:r>
            <a:r>
              <a:rPr lang="ko-KR" altLang="en-US" sz="1200" dirty="0" smtClean="0"/>
              <a:t> 활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활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용발사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기본 화살</a:t>
            </a:r>
            <a:endParaRPr lang="ko-KR" altLang="en-US" sz="1200" dirty="0"/>
          </a:p>
        </p:txBody>
      </p:sp>
      <p:pic>
        <p:nvPicPr>
          <p:cNvPr id="1031" name="Picture 7" descr="C:\Users\Administrator\Desktop\my_friends\work\escapejail\resource\weapon\new\E.desert\E.desert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05" y="29718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465884" y="3719314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E.desert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없음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</a:t>
            </a:r>
            <a:r>
              <a:rPr lang="ko-KR" altLang="en-US" sz="1200" dirty="0"/>
              <a:t>타</a:t>
            </a:r>
            <a:endParaRPr lang="en-US" altLang="ko-KR" sz="1200" dirty="0" smtClean="0"/>
          </a:p>
          <a:p>
            <a:r>
              <a:rPr lang="ko-KR" altLang="en-US" sz="1200" dirty="0" smtClean="0"/>
              <a:t>설명</a:t>
            </a:r>
            <a:r>
              <a:rPr lang="en-US" altLang="ko-KR" sz="1200" dirty="0" smtClean="0"/>
              <a:t>:</a:t>
            </a:r>
            <a:r>
              <a:rPr lang="ko-KR" altLang="en-US" sz="1200" smtClean="0"/>
              <a:t>독수리 입에서 </a:t>
            </a:r>
            <a:r>
              <a:rPr lang="ko-KR" altLang="en-US" sz="1200" dirty="0" smtClean="0"/>
              <a:t>권총 날림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farifle\Fars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4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305300" y="3719314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:Fars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파마</a:t>
            </a:r>
            <a:r>
              <a:rPr lang="ko-KR" altLang="en-US" sz="1200" dirty="0" err="1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pic>
        <p:nvPicPr>
          <p:cNvPr id="1033" name="Picture 9" descr="C:\Users\Administrator\Desktop\my_friends\work\escapejail\resource\weapon\new\glopistol\Glow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693" y="30057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807149" y="3722786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:Glow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글록</a:t>
            </a:r>
            <a:r>
              <a:rPr lang="ko-KR" altLang="en-US" sz="1200" dirty="0" smtClean="0"/>
              <a:t> 자동권총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자동사격모드 가능</a:t>
            </a:r>
            <a:endParaRPr lang="ko-KR" altLang="en-US" sz="1200" dirty="0"/>
          </a:p>
        </p:txBody>
      </p:sp>
      <p:pic>
        <p:nvPicPr>
          <p:cNvPr id="1034" name="Picture 10" descr="C:\Users\Administrator\Desktop\my_friends\work\escapejail\resource\weapon\new\M1G1\M1G1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4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13048" y="5550768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:m1g1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개런드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5" name="Picture 11" descr="C:\Users\Administrator\Desktop\my_friends\work\escapejail\resource\weapon\new\M1G2\M1G2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9411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267744" y="5480222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:m1g2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</a:t>
            </a:r>
            <a:r>
              <a:rPr lang="ko-KR" altLang="en-US" sz="1200" dirty="0" err="1" smtClean="0"/>
              <a:t>카</a:t>
            </a:r>
            <a:r>
              <a:rPr lang="ko-KR" altLang="en-US" sz="1200" dirty="0" err="1"/>
              <a:t>빈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반자동</a:t>
            </a:r>
            <a:r>
              <a:rPr lang="ko-KR" altLang="en-US" sz="1200" dirty="0" smtClean="0"/>
              <a:t> 소총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반자동소총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권총 처럼 한발 한발 나감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036" name="Picture 12" descr="C:\Users\Administrator\Desktop\my_friends\work\escapejail\resource\weapon\new\MI\MI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64038" y="548022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:MI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:M16A1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en-US" altLang="ko-KR" sz="1200" dirty="0" smtClean="0"/>
          </a:p>
          <a:p>
            <a:endParaRPr lang="en-US" altLang="ko-KR" sz="1200" dirty="0" smtClean="0"/>
          </a:p>
        </p:txBody>
      </p:sp>
      <p:pic>
        <p:nvPicPr>
          <p:cNvPr id="1037" name="Picture 13" descr="C:\Users\Administrator\Desktop\my_friends\work\escapejail\resource\weapon\new\shortshotgun\shortshotgun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8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177508" y="548022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:short shotgun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소드오프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샷건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450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844824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smtClean="0"/>
              <a:t>HP5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:UMP45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2050" name="Picture 2" descr="C:\Users\Administrator\Desktop\my_friends\work\escapejail\resource\weapon\new\SMGU45\U45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my_friends\work\escapejail\resource\weapon\new\up\UP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853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2716560" y="19179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:UP45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:USP45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2052" name="Picture 4" descr="C:\Users\Administrator\Desktop\my_friends\work\escapejail\resource\weapon\new\wzSMG\wz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144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298454" y="1832273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Uze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우지기관단총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기관단총</a:t>
            </a:r>
            <a:endParaRPr lang="ko-KR" altLang="en-US" sz="1200" dirty="0"/>
          </a:p>
        </p:txBody>
      </p:sp>
      <p:pic>
        <p:nvPicPr>
          <p:cNvPr id="1026" name="Picture 2" descr="C:\Users\Administrator\Desktop\my_friends\work\escapejail\resource\weapon\new\K.Cobra\canaconda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7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4800" y="38610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K.Cobra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C.anaconda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권총</a:t>
            </a:r>
            <a:endParaRPr lang="ko-KR" altLang="en-US" sz="1200" dirty="0"/>
          </a:p>
        </p:txBody>
      </p:sp>
      <p:pic>
        <p:nvPicPr>
          <p:cNvPr id="1027" name="Picture 3" descr="C:\Users\Administrator\Desktop\my_friends\work\escapejail\resource\weapon\new\F.M\m5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76" y="320536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68488" y="386104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:F.M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:M4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28" name="Picture 4" descr="C:\Users\Administrator\Desktop\my_friends\work\escapejail\resource\weapon\new\contender\contender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4096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101480" y="381496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Competer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:contender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29" name="Picture 5" descr="C:\Users\Administrator\Desktop\my_friends\work\escapejail\resource\weapon\new\Wound\scar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85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148933" y="1848297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:wound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:scar-h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0" name="Picture 6" descr="C:\Users\Administrator\Desktop\my_friends\work\escapejail\resource\weapon\new\weld\welrod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2" y="32697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991200" y="386104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wellroad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welrod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1031" name="Picture 7" descr="C:\Users\Administrator\Desktop\my_friends\work\escapejail\resource\weapon\new\tar-21\tea-21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" y="486916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6340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:tea-30</a:t>
            </a:r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:tar-21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자동소총</a:t>
            </a:r>
            <a:endParaRPr lang="ko-KR" altLang="en-US" sz="1200" dirty="0"/>
          </a:p>
        </p:txBody>
      </p:sp>
      <p:pic>
        <p:nvPicPr>
          <p:cNvPr id="1032" name="Picture 8" descr="C:\Users\Administrator\Desktop\my_friends\work\escapejail\resource\weapon\new\sixeight\sixeight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53" y="50131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068488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sixeight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</a:t>
            </a:r>
            <a:r>
              <a:rPr lang="ko-KR" altLang="en-US" sz="1200" dirty="0" err="1" smtClean="0"/>
              <a:t>파이브세븐</a:t>
            </a:r>
            <a:endParaRPr lang="en-US" altLang="ko-KR" sz="1200" dirty="0" smtClean="0"/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권</a:t>
            </a:r>
            <a:r>
              <a:rPr lang="ko-KR" altLang="en-US" sz="1200" dirty="0"/>
              <a:t>총</a:t>
            </a:r>
          </a:p>
        </p:txBody>
      </p:sp>
      <p:pic>
        <p:nvPicPr>
          <p:cNvPr id="3" name="Picture 2" descr="C:\Users\Administrator\Desktop\my_friends\work\escapejail\resource\weapon\new\doubleP\doublePIc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13" y="5123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652664" y="5733255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doubleP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:pp2000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5" name="Picture 3" descr="C:\Users\Administrator\Desktop\my_friends\work\escapejail\resource\weapon\new\scolpigeon\scolpigeonIcon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141" y="5006677"/>
            <a:ext cx="756642" cy="75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5688682" y="57332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scolpigeon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:scorpion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  <p:pic>
        <p:nvPicPr>
          <p:cNvPr id="7" name="Picture 4" descr="C:\Users\Administrator\Desktop\my_friends\work\escapejail\resource\weapon\new\vectol\vectolIcon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57" y="508019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534944" y="577353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무기명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vectol</a:t>
            </a:r>
            <a:endParaRPr lang="en-US" altLang="ko-KR" sz="1200" dirty="0" smtClean="0"/>
          </a:p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:vector</a:t>
            </a:r>
          </a:p>
          <a:p>
            <a:r>
              <a:rPr lang="ko-KR" altLang="en-US" sz="1200" dirty="0" smtClean="0"/>
              <a:t>타입</a:t>
            </a:r>
            <a:r>
              <a:rPr lang="en-US" altLang="ko-KR" sz="1200" dirty="0" smtClean="0"/>
              <a:t>:</a:t>
            </a:r>
            <a:r>
              <a:rPr lang="en-US" altLang="ko-KR" sz="1200" dirty="0" err="1" smtClean="0"/>
              <a:t>smg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608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690" y="3380374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47778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m400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scal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Tal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827584" y="548680"/>
            <a:ext cx="409401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259632" y="312738"/>
            <a:ext cx="4536504" cy="138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vectol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dirty="0" err="1"/>
              <a:t>scolpigeon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Double p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116" y="2458125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/>
          <p:cNvCxnSpPr/>
          <p:nvPr/>
        </p:nvCxnSpPr>
        <p:spPr>
          <a:xfrm>
            <a:off x="304800" y="3933056"/>
            <a:ext cx="5851376" cy="222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72200" y="3933056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얘는 모양이 특이해서 사거리 짧고 총알 적은 </a:t>
            </a:r>
            <a:r>
              <a:rPr lang="en-US" altLang="ko-KR" dirty="0" err="1" smtClean="0"/>
              <a:t>smg</a:t>
            </a:r>
            <a:r>
              <a:rPr lang="ko-KR" altLang="en-US" dirty="0" smtClean="0"/>
              <a:t>로 괜찮아 보임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01302"/>
            <a:ext cx="2086744" cy="14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H</a:t>
            </a:r>
            <a:r>
              <a:rPr lang="en-US" altLang="ko-KR" sz="2400" dirty="0"/>
              <a:t>2</a:t>
            </a:r>
            <a:r>
              <a:rPr lang="en-US" altLang="ko-KR" sz="2400" dirty="0" smtClean="0"/>
              <a:t>49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>
                <a:hlinkClick r:id="rId2"/>
              </a:rPr>
              <a:t>HWMMG</a:t>
            </a:r>
            <a:r>
              <a:rPr lang="en-US" altLang="ko-KR" sz="2400" b="1" dirty="0" smtClean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4" y="1283962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war2000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dragon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mtw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AR</a:t>
            </a:r>
            <a:r>
              <a:rPr lang="ko-KR" altLang="en-US" sz="2400" dirty="0" smtClean="0"/>
              <a:t>보다는 훨씬 </a:t>
            </a:r>
            <a:r>
              <a:rPr lang="ko-KR" altLang="en-US" sz="2400" dirty="0" err="1" smtClean="0"/>
              <a:t>긴느낌이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좋을거같아요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825" y="2532931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ntw에 대한 이미지 검색결과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168275" y="-738188"/>
            <a:ext cx="49911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7" y="4282728"/>
            <a:ext cx="4189880" cy="130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</a:t>
            </a:r>
            <a:r>
              <a:rPr lang="en-US" altLang="ko-KR" sz="2400" dirty="0" smtClean="0"/>
              <a:t>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RF</a:t>
            </a:r>
            <a:r>
              <a:rPr lang="ko-KR" altLang="en-US" sz="2400" dirty="0" smtClean="0"/>
              <a:t>들은 </a:t>
            </a:r>
            <a:r>
              <a:rPr lang="ko-KR" altLang="en-US" sz="2400" dirty="0" err="1" smtClean="0"/>
              <a:t>스코프를</a:t>
            </a:r>
            <a:r>
              <a:rPr lang="ko-KR" altLang="en-US" sz="2400" dirty="0" smtClean="0"/>
              <a:t> 강조하고 총을 좀 길게 </a:t>
            </a:r>
            <a:r>
              <a:rPr lang="ko-KR" altLang="en-US" sz="2400" dirty="0" err="1" smtClean="0"/>
              <a:t>표현하는게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좋을거</a:t>
            </a:r>
            <a:r>
              <a:rPr lang="ko-KR" altLang="en-US" sz="2400" dirty="0" smtClean="0"/>
              <a:t> 같네요 한눈에 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느낌 나게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15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Saigong-12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K2G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Super short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678" y="2204864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366" y="4728542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 flipV="1">
            <a:off x="304800" y="892175"/>
            <a:ext cx="7579568" cy="199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95536" y="620688"/>
            <a:ext cx="7848872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최대체력 </a:t>
            </a:r>
            <a:r>
              <a:rPr lang="ko-KR" altLang="en-US" b="1" dirty="0" err="1" smtClean="0"/>
              <a:t>올려주는거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ko-KR" altLang="en-US" b="1" dirty="0" smtClean="0"/>
              <a:t>이동속도 </a:t>
            </a:r>
            <a:r>
              <a:rPr lang="ko-KR" altLang="en-US" b="1" dirty="0" err="1" smtClean="0"/>
              <a:t>올려주는거</a:t>
            </a:r>
            <a:endParaRPr lang="en-US" altLang="ko-KR" b="1" dirty="0" smtClean="0"/>
          </a:p>
          <a:p>
            <a:r>
              <a:rPr lang="ko-KR" altLang="en-US" b="1" dirty="0" err="1" smtClean="0"/>
              <a:t>실드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스테이지 </a:t>
            </a:r>
            <a:r>
              <a:rPr lang="ko-KR" altLang="en-US" b="1" dirty="0" err="1" smtClean="0"/>
              <a:t>들어갔을때만</a:t>
            </a:r>
            <a:r>
              <a:rPr lang="ko-KR" altLang="en-US" b="1" dirty="0" smtClean="0"/>
              <a:t> 효과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투명망토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피격시</a:t>
            </a:r>
            <a:r>
              <a:rPr lang="ko-KR" altLang="en-US" b="1" dirty="0" smtClean="0"/>
              <a:t> 무적시간 증가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/>
              <a:t>흡혈의낫</a:t>
            </a:r>
            <a:r>
              <a:rPr lang="ko-KR" altLang="en-US" b="1" dirty="0"/>
              <a:t> </a:t>
            </a:r>
            <a:r>
              <a:rPr lang="en-US" altLang="ko-KR" b="1" dirty="0"/>
              <a:t>(500</a:t>
            </a:r>
            <a:r>
              <a:rPr lang="ko-KR" altLang="en-US" b="1" dirty="0"/>
              <a:t>발에 </a:t>
            </a:r>
            <a:r>
              <a:rPr lang="en-US" altLang="ko-KR" b="1" dirty="0"/>
              <a:t>1</a:t>
            </a:r>
            <a:r>
              <a:rPr lang="ko-KR" altLang="en-US" b="1" dirty="0"/>
              <a:t>번</a:t>
            </a:r>
            <a:r>
              <a:rPr lang="en-US" altLang="ko-KR" b="1" dirty="0"/>
              <a:t>)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2" y="47251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1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가까운 미래</a:t>
            </a:r>
            <a:r>
              <a:rPr lang="en-US" altLang="ko" sz="1800" dirty="0"/>
              <a:t>, </a:t>
            </a:r>
            <a:r>
              <a:rPr lang="ko-KR" altLang="en-US" sz="1800" dirty="0" err="1"/>
              <a:t>대전쟁이</a:t>
            </a:r>
            <a:r>
              <a:rPr lang="ko-KR" altLang="en-US" sz="1800" dirty="0"/>
              <a:t> 발생하고 대피소로 피난간 사람들만이 생존하게 된다</a:t>
            </a:r>
            <a:r>
              <a:rPr lang="en-US" altLang="ko" sz="1800" dirty="0"/>
              <a:t>. </a:t>
            </a:r>
            <a:r>
              <a:rPr lang="ko-KR" altLang="en-US" sz="1800" dirty="0"/>
              <a:t>대피소 안에는 수많은 물자들이 있었고 사람들은 다시금  문명이전의 삶으로 돌아가길 꿈꾸고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그로부터 </a:t>
            </a:r>
            <a:r>
              <a:rPr lang="en-US" altLang="ko" sz="1800" dirty="0"/>
              <a:t>200</a:t>
            </a:r>
            <a:r>
              <a:rPr lang="ko-KR" altLang="en-US" sz="1800" dirty="0"/>
              <a:t>년 후 대피소의 권력자들은 점점 타락 하게 되고</a:t>
            </a:r>
            <a:r>
              <a:rPr lang="en-US" altLang="ko" sz="1800" dirty="0"/>
              <a:t>. </a:t>
            </a:r>
            <a:r>
              <a:rPr lang="ko-KR" altLang="en-US" sz="1800" dirty="0"/>
              <a:t>많은 사람들이 권력자들에 의해 죽음을 당하고 자유를 억압받게 된다</a:t>
            </a:r>
            <a:r>
              <a:rPr lang="en-US" altLang="ko" sz="1800" dirty="0"/>
              <a:t>. </a:t>
            </a:r>
            <a:r>
              <a:rPr lang="ko-KR" altLang="en-US" sz="1800" dirty="0" err="1"/>
              <a:t>범죄율</a:t>
            </a:r>
            <a:r>
              <a:rPr lang="ko-KR" altLang="en-US" sz="1800" dirty="0"/>
              <a:t> 또한 날로 증가하고 사람들의 삶은 감당할 수 없게 된다</a:t>
            </a:r>
            <a:r>
              <a:rPr lang="en-US" altLang="ko" sz="1800" dirty="0"/>
              <a:t>. </a:t>
            </a:r>
            <a:r>
              <a:rPr lang="ko-KR" altLang="en-US" sz="1800" dirty="0"/>
              <a:t>결국 모든걸 바꾸기 위해 정의로운 사람들이 나타나게 된다</a:t>
            </a:r>
            <a:r>
              <a:rPr lang="en-US" altLang="ko" sz="1800" dirty="0" smtClean="0"/>
              <a:t>.</a:t>
            </a:r>
            <a:endParaRPr lang="ko" altLang="en-US" sz="1800" dirty="0"/>
          </a:p>
          <a:p>
            <a:r>
              <a:rPr lang="ko-KR" altLang="en-US" sz="1800" dirty="0" smtClean="0"/>
              <a:t>스토리</a:t>
            </a:r>
            <a:r>
              <a:rPr lang="en-US" altLang="ko-KR" sz="1800" dirty="0"/>
              <a:t>2</a:t>
            </a:r>
            <a:r>
              <a:rPr lang="en-US" altLang="ko" sz="1800" dirty="0" smtClean="0"/>
              <a:t>: </a:t>
            </a:r>
            <a:r>
              <a:rPr lang="ko-KR" altLang="en-US" sz="1800" dirty="0"/>
              <a:t>끔찍한 연구가 진행되던 연구소가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그곳에서 일하던 한 과학자가 잘못을 깨닫고 상황을 바로잡기 위해 연구실의 시간을 다루는 장치를 개발하고 작동시키려 하지만 발각되고 그녀는 실종됐다</a:t>
            </a:r>
            <a:r>
              <a:rPr lang="en-US" altLang="ko" sz="1800" dirty="0"/>
              <a:t>. </a:t>
            </a:r>
            <a:r>
              <a:rPr lang="ko-KR" altLang="en-US" sz="1800" dirty="0"/>
              <a:t>완전히 작동되지 못한 장치는 오작동을 일으켜 연구소 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여기저기서 사람들이 쏟아져 나오고 연구소는 혼란에 빠진다</a:t>
            </a:r>
            <a:r>
              <a:rPr lang="en-US" altLang="ko" sz="1800" dirty="0"/>
              <a:t>. </a:t>
            </a:r>
            <a:r>
              <a:rPr lang="ko-KR" altLang="en-US" sz="1800" dirty="0"/>
              <a:t>하지만 그녀에게는 비장의 무기가 남아 있었다</a:t>
            </a:r>
            <a:r>
              <a:rPr lang="en-US" altLang="ko" sz="1800" dirty="0"/>
              <a:t>. </a:t>
            </a:r>
            <a:r>
              <a:rPr lang="ko-KR" altLang="en-US" sz="1800" dirty="0"/>
              <a:t>그건 바로 그녀와 뜻이 맞는 사람들이었다</a:t>
            </a:r>
            <a:r>
              <a:rPr lang="en-US" altLang="ko" sz="1800" dirty="0" smtClean="0"/>
              <a:t>.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49842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스토</a:t>
            </a:r>
            <a:r>
              <a:rPr lang="ko-KR" altLang="en-US" dirty="0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34677" y="1124744"/>
            <a:ext cx="9613576" cy="5733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세계 최악의 전쟁국가 </a:t>
            </a:r>
            <a:r>
              <a:rPr lang="ko-KR" altLang="en-US" sz="1800" dirty="0" err="1" smtClean="0"/>
              <a:t>곰보국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북한정도의</a:t>
            </a:r>
            <a:r>
              <a:rPr lang="ko-KR" altLang="en-US" sz="1800" dirty="0" smtClean="0"/>
              <a:t> 국가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그곳의 한 비밀연구소에서는 병사를 강화시키기 위한  끔찍한 생체실험이 일어나고 있었다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r>
              <a:rPr lang="ko-KR" altLang="en-US" sz="1800" dirty="0" smtClean="0"/>
              <a:t>그 정보를 </a:t>
            </a:r>
            <a:r>
              <a:rPr lang="ko-KR" altLang="en-US" sz="1800" dirty="0" err="1" smtClean="0"/>
              <a:t>입수하게된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??</a:t>
            </a:r>
            <a:r>
              <a:rPr lang="ko-KR" altLang="en-US" sz="1800" dirty="0" smtClean="0"/>
              <a:t>국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세계평화를 유지하는 </a:t>
            </a:r>
            <a:r>
              <a:rPr lang="ko-KR" altLang="en-US" sz="1800" dirty="0" err="1" smtClean="0"/>
              <a:t>미국정도의</a:t>
            </a:r>
            <a:r>
              <a:rPr lang="ko-KR" altLang="en-US" sz="1800" dirty="0" smtClean="0"/>
              <a:t> 나라</a:t>
            </a:r>
            <a:r>
              <a:rPr lang="en-US" altLang="ko-KR" sz="1800" dirty="0" smtClean="0"/>
              <a:t>).</a:t>
            </a:r>
          </a:p>
          <a:p>
            <a:r>
              <a:rPr lang="en-US" altLang="ko-KR" sz="1800" dirty="0" smtClean="0"/>
              <a:t> </a:t>
            </a:r>
            <a:r>
              <a:rPr lang="ko-KR" altLang="en-US" sz="1800" dirty="0" smtClean="0"/>
              <a:t>연구소의 비밀을 </a:t>
            </a:r>
            <a:r>
              <a:rPr lang="ko-KR" altLang="en-US" sz="1800" dirty="0" err="1" smtClean="0"/>
              <a:t>파해치고</a:t>
            </a:r>
            <a:r>
              <a:rPr lang="ko-KR" altLang="en-US" sz="1800" dirty="0" smtClean="0"/>
              <a:t> 생체실험을 멈추기 위해서 요원들을 파견하지만 번번히 실패하고 만다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연구소 곳곳에 고립된 있는 요원들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결국 최고의 정예요원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이거나 용병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을 파견하게 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과연 그곳에서는 </a:t>
            </a:r>
            <a:r>
              <a:rPr lang="ko-KR" altLang="en-US" sz="1800" dirty="0" err="1" smtClean="0"/>
              <a:t>무슨일이</a:t>
            </a:r>
            <a:r>
              <a:rPr lang="ko-KR" altLang="en-US" sz="1800" dirty="0" smtClean="0"/>
              <a:t> 일어나고 </a:t>
            </a:r>
            <a:r>
              <a:rPr lang="ko-KR" altLang="en-US" sz="1800" dirty="0" err="1" smtClean="0"/>
              <a:t>있는걸까</a:t>
            </a:r>
            <a:r>
              <a:rPr lang="en-US" altLang="ko-KR" sz="1800" dirty="0" smtClean="0"/>
              <a:t>?</a:t>
            </a:r>
            <a:endParaRPr lang="ko" altLang="en-US" sz="1800" dirty="0"/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40851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11" y="2756102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2220</Words>
  <Application>Microsoft Office PowerPoint</Application>
  <PresentationFormat>화면 슬라이드 쇼(4:3)</PresentationFormat>
  <Paragraphs>536</Paragraphs>
  <Slides>55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6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신무기(추가됨)</vt:lpstr>
      <vt:lpstr>신무기(추가됨)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  <vt:lpstr>스토리</vt:lpstr>
      <vt:lpstr>스토리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176</cp:revision>
  <dcterms:created xsi:type="dcterms:W3CDTF">2017-08-14T14:30:50Z</dcterms:created>
  <dcterms:modified xsi:type="dcterms:W3CDTF">2017-11-09T18:39:15Z</dcterms:modified>
</cp:coreProperties>
</file>