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298" r:id="rId30"/>
    <p:sldId id="299" r:id="rId31"/>
    <p:sldId id="300" r:id="rId32"/>
    <p:sldId id="301" r:id="rId33"/>
    <p:sldId id="302" r:id="rId34"/>
    <p:sldId id="303" r:id="rId35"/>
    <p:sldId id="311" r:id="rId36"/>
    <p:sldId id="312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284" r:id="rId45"/>
    <p:sldId id="288" r:id="rId46"/>
    <p:sldId id="287" r:id="rId47"/>
    <p:sldId id="291" r:id="rId48"/>
    <p:sldId id="290" r:id="rId49"/>
    <p:sldId id="292" r:id="rId50"/>
    <p:sldId id="293" r:id="rId51"/>
    <p:sldId id="294" r:id="rId52"/>
    <p:sldId id="297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unoSlvffWAhVEJZQKHc_aC-8QjRwIBw&amp;url=https://camdencc.deviantart.com/art/Green-Pixel-Dragon-554638455&amp;psig=AOvVaw3Ddw0mspS-fiEYhS-8V-oy&amp;ust=1508323565937882" TargetMode="External"/><Relationship Id="rId3" Type="http://schemas.openxmlformats.org/officeDocument/2006/relationships/hyperlink" Target="https://www.google.co.kr/url?sa=i&amp;rct=j&amp;q=&amp;esrc=s&amp;source=images&amp;cd=&amp;cad=rja&amp;uact=8&amp;ved=0ahUKEwjF-8aQuvfWAhUKkpQKHcvhBLUQjRwIBw&amp;url=https://www.dreamstime.com/royalty-free-stock-image-pixel-elephant-image28064506&amp;psig=AOvVaw3jBMzv5RI9a26Hw_psL6JQ&amp;ust=1508322712651001" TargetMode="External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Relationship Id="rId9" Type="http://schemas.openxmlformats.org/officeDocument/2006/relationships/image" Target="../media/image30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jpeg"/><Relationship Id="rId4" Type="http://schemas.openxmlformats.org/officeDocument/2006/relationships/image" Target="../media/image6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hyperlink" Target="https://namu.wiki/w/LWMM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hyperlink" Target="https://www.google.co.kr/url?sa=i&amp;rct=j&amp;q=&amp;esrc=s&amp;source=images&amp;cd=&amp;cad=rja&amp;uact=8&amp;ved=0ahUKEwir9q6g_KnXAhUKwrwKHVvjA7AQjRwIBw&amp;url=https://namu.mirror.wiki/w/NTW-20&amp;psig=AOvVaw13AVzFr0RV_PGIIUw_T7AN&amp;ust=1510058453310730" TargetMode="External"/><Relationship Id="rId4" Type="http://schemas.openxmlformats.org/officeDocument/2006/relationships/image" Target="../media/image7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81.jpe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3137"/>
              </p:ext>
            </p:extLst>
          </p:nvPr>
        </p:nvGraphicFramePr>
        <p:xfrm>
          <a:off x="395536" y="1412776"/>
          <a:ext cx="8136904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배</a:t>
                      </a:r>
                    </a:p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9" y="2679592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7137"/>
              </p:ext>
            </p:extLst>
          </p:nvPr>
        </p:nvGraphicFramePr>
        <p:xfrm>
          <a:off x="395536" y="1412776"/>
          <a:ext cx="8136904" cy="4745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3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752625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8" y="29131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코끼리 </a:t>
            </a:r>
            <a:r>
              <a:rPr lang="en-US" altLang="ko-KR" b="1" dirty="0"/>
              <a:t>(</a:t>
            </a:r>
            <a:r>
              <a:rPr lang="ko-KR" altLang="en-US" b="1" dirty="0" err="1"/>
              <a:t>안고다니면서</a:t>
            </a:r>
            <a:r>
              <a:rPr lang="ko-KR" altLang="en-US" b="1" dirty="0"/>
              <a:t> </a:t>
            </a:r>
            <a:r>
              <a:rPr lang="ko-KR" altLang="en-US" b="1" dirty="0" err="1"/>
              <a:t>총쏘면</a:t>
            </a:r>
            <a:r>
              <a:rPr lang="ko-KR" altLang="en-US" b="1" dirty="0"/>
              <a:t> 코로 </a:t>
            </a:r>
            <a:r>
              <a:rPr lang="ko-KR" altLang="en-US" b="1" dirty="0" err="1"/>
              <a:t>물쏨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목으로 때림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활류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한조활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패러디해도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좋을듯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용나감</a:t>
            </a:r>
            <a:r>
              <a:rPr lang="en-US" altLang="ko-KR" b="1" dirty="0" smtClean="0"/>
              <a:t>)</a:t>
            </a:r>
          </a:p>
          <a:p>
            <a:pPr lvl="8"/>
            <a:r>
              <a:rPr lang="ko-KR" altLang="en-US" b="1" smtClean="0"/>
              <a:t>              기다란용</a:t>
            </a:r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ixel elephant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42" y="1634727"/>
            <a:ext cx="1846709" cy="14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51" y="328498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320988"/>
            <a:ext cx="173415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47146" y="2709713"/>
            <a:ext cx="2042989" cy="154682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3568" y="5225033"/>
            <a:ext cx="1800200" cy="652239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xel dragon에 대한 이미지 검색결과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76" y="5650942"/>
            <a:ext cx="3669455" cy="12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4932040" y="5185792"/>
            <a:ext cx="540431" cy="69148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나감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키보드 키 튀기는 모션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헤드폰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음표가 나감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30" y="4005064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92291" y="3501008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9950" y="5918634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알낳는</a:t>
            </a:r>
            <a:r>
              <a:rPr lang="ko-KR" altLang="en-US" b="1" dirty="0" smtClean="0"/>
              <a:t> 닭이나 거위나 오리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알을 땅에 놓음 적이 밟으면 폭발 하거나 오래 지나면 닭으로 부화해서 </a:t>
            </a:r>
            <a:r>
              <a:rPr lang="ko-KR" altLang="en-US" b="1" dirty="0" err="1" smtClean="0"/>
              <a:t>유도미사일됨</a:t>
            </a:r>
            <a:r>
              <a:rPr lang="en-US" altLang="ko-KR" b="1" dirty="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472" y="105273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이</a:t>
            </a:r>
            <a:r>
              <a:rPr lang="ko-KR" altLang="en-US" sz="2400" dirty="0" err="1" smtClean="0"/>
              <a:t>글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데져트</a:t>
            </a:r>
            <a:r>
              <a:rPr lang="en-US" altLang="ko" sz="2400" dirty="0"/>
              <a:t>v(</a:t>
            </a:r>
            <a:r>
              <a:rPr lang="ko-KR" altLang="en-US" sz="2400" dirty="0"/>
              <a:t>독수리 날라감 관통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활</a:t>
            </a:r>
            <a:r>
              <a:rPr lang="en-US" altLang="ko" sz="2400" dirty="0"/>
              <a:t>(</a:t>
            </a:r>
            <a:r>
              <a:rPr lang="ko-KR" altLang="en-US" sz="2400" dirty="0" err="1"/>
              <a:t>드래곤나감</a:t>
            </a:r>
            <a:r>
              <a:rPr lang="en-US" altLang="ko" sz="2400" dirty="0"/>
              <a:t>)-</a:t>
            </a:r>
            <a:r>
              <a:rPr lang="ko-KR" altLang="en-US" sz="2400" dirty="0" err="1" smtClean="0"/>
              <a:t>한조</a:t>
            </a:r>
            <a:endParaRPr lang="en-US" altLang="ko" sz="2400" dirty="0" smtClean="0"/>
          </a:p>
          <a:p>
            <a:r>
              <a:rPr lang="ko-KR" altLang="en-US" sz="2400" dirty="0" err="1" smtClean="0"/>
              <a:t>자동샷건</a:t>
            </a:r>
            <a:r>
              <a:rPr lang="en-US" altLang="ko" sz="2400" dirty="0" smtClean="0"/>
              <a:t>, </a:t>
            </a:r>
          </a:p>
          <a:p>
            <a:r>
              <a:rPr lang="ko-KR" altLang="en-US" sz="2400" dirty="0" err="1" smtClean="0"/>
              <a:t>프레데터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오른쪽 어깨 미사일</a:t>
            </a:r>
            <a:r>
              <a:rPr lang="en-US" altLang="ko" sz="2400" dirty="0"/>
              <a:t>(</a:t>
            </a:r>
            <a:r>
              <a:rPr lang="ko-KR" altLang="en-US" sz="2400" dirty="0"/>
              <a:t>어깨 바주카 종류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smtClean="0"/>
              <a:t>포커 </a:t>
            </a:r>
            <a:r>
              <a:rPr lang="ko-KR" altLang="en-US" sz="2400" dirty="0"/>
              <a:t>카드케이스</a:t>
            </a:r>
            <a:r>
              <a:rPr lang="en-US" altLang="ko" sz="2400" dirty="0"/>
              <a:t>(</a:t>
            </a:r>
            <a:r>
              <a:rPr lang="ko-KR" altLang="en-US" sz="2400" dirty="0"/>
              <a:t>카드날림 카드 기호에 따라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다름 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가오갤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욘두</a:t>
            </a:r>
            <a:r>
              <a:rPr lang="en-US" altLang="ko" sz="2400" dirty="0"/>
              <a:t>(</a:t>
            </a:r>
            <a:r>
              <a:rPr lang="ko-KR" altLang="en-US" sz="2400" dirty="0"/>
              <a:t>관통화살</a:t>
            </a:r>
            <a:r>
              <a:rPr lang="en-US" altLang="ko" sz="2400" dirty="0"/>
              <a:t>-</a:t>
            </a:r>
            <a:r>
              <a:rPr lang="ko-KR" altLang="en-US" sz="2400" dirty="0"/>
              <a:t>디테일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손가락총</a:t>
            </a:r>
            <a:r>
              <a:rPr lang="en-US" altLang="ko" sz="2400" dirty="0"/>
              <a:t>(</a:t>
            </a:r>
            <a:r>
              <a:rPr lang="ko-KR" altLang="en-US" sz="2400" dirty="0"/>
              <a:t>캐릭터소리</a:t>
            </a:r>
            <a:r>
              <a:rPr lang="en-US" altLang="ko" sz="2400" dirty="0"/>
              <a:t>, </a:t>
            </a:r>
            <a:r>
              <a:rPr lang="ko-KR" altLang="en-US" sz="2400" dirty="0"/>
              <a:t>인공사운드</a:t>
            </a:r>
            <a:r>
              <a:rPr lang="en-US" altLang="ko" sz="2400" dirty="0"/>
              <a:t>, </a:t>
            </a:r>
            <a:r>
              <a:rPr lang="ko-KR" altLang="en-US" sz="2400" dirty="0"/>
              <a:t>투명 하얀색 공기총알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둠 </a:t>
            </a:r>
            <a:r>
              <a:rPr lang="en-US" altLang="ko" sz="2400" dirty="0"/>
              <a:t>BFG(</a:t>
            </a:r>
            <a:r>
              <a:rPr lang="ko-KR" altLang="en-US" sz="2400" dirty="0"/>
              <a:t>총알을 날리면 흡수해서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번개 </a:t>
            </a:r>
            <a:r>
              <a:rPr lang="ko-KR" altLang="en-US" sz="2400" dirty="0" err="1" smtClean="0"/>
              <a:t>스프라이트</a:t>
            </a:r>
            <a:r>
              <a:rPr lang="en-US" altLang="ko" sz="2400" dirty="0"/>
              <a:t>,</a:t>
            </a:r>
            <a:r>
              <a:rPr lang="ko-KR" altLang="en-US" sz="2400" dirty="0"/>
              <a:t>동그라미 </a:t>
            </a:r>
            <a:r>
              <a:rPr lang="ko-KR" altLang="en-US" sz="2400" dirty="0" smtClean="0"/>
              <a:t>총알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뿅망치</a:t>
            </a:r>
            <a:r>
              <a:rPr lang="en-US" altLang="ko" sz="2400" dirty="0"/>
              <a:t>(</a:t>
            </a:r>
            <a:r>
              <a:rPr lang="ko-KR" altLang="en-US" sz="2400" dirty="0"/>
              <a:t>지진 일어나고 랜덤 적들한테 바위 날아옴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바람으로 적들 밀어냄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선풍기총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/>
              <a:t>(</a:t>
            </a:r>
            <a:r>
              <a:rPr lang="ko-KR" altLang="en-US" sz="2400" dirty="0"/>
              <a:t>적들 총 튕겨내는데 공으로 변환시킴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err="1" smtClean="0"/>
              <a:t>룰렛머신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아이템</a:t>
            </a:r>
            <a:r>
              <a:rPr lang="en-US" altLang="ko-KR" sz="2400" dirty="0" smtClean="0"/>
              <a:t>?)</a:t>
            </a:r>
            <a:endParaRPr lang="en-US" altLang="ko" sz="2400" dirty="0" smtClean="0"/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다이너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마이트</a:t>
            </a:r>
            <a:r>
              <a:rPr lang="ko-KR" altLang="en-US" sz="2400" dirty="0" smtClean="0"/>
              <a:t> 발사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/>
              <a:t>기차 </a:t>
            </a:r>
            <a:r>
              <a:rPr lang="ko-KR" altLang="en-US" sz="2400" dirty="0" smtClean="0"/>
              <a:t>굴뚝</a:t>
            </a:r>
            <a:r>
              <a:rPr lang="en-US" altLang="ko" sz="2400" dirty="0" smtClean="0"/>
              <a:t>( </a:t>
            </a:r>
            <a:r>
              <a:rPr lang="ko-KR" altLang="en-US" sz="2400" dirty="0"/>
              <a:t>기차 </a:t>
            </a:r>
            <a:r>
              <a:rPr lang="ko-KR" altLang="en-US" sz="2400" dirty="0" smtClean="0"/>
              <a:t>경적 소리 나면서 검은색 총알 발사 꾹 눌러서 발사</a:t>
            </a:r>
            <a:r>
              <a:rPr lang="en-US" altLang="ko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러버덕총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러버덕</a:t>
            </a:r>
            <a:r>
              <a:rPr lang="ko-KR" altLang="en-US" sz="2400" dirty="0" smtClean="0"/>
              <a:t> 오리가 발사됨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날아가면서 점점 오리가 커짐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폭발무기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/>
              <a:t>고스트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버스터즈</a:t>
            </a:r>
            <a:r>
              <a:rPr lang="ko-KR" altLang="en-US" sz="2400" dirty="0"/>
              <a:t> 청소기</a:t>
            </a:r>
            <a:r>
              <a:rPr lang="en-US" altLang="ko" sz="2400" dirty="0" smtClean="0"/>
              <a:t>(</a:t>
            </a:r>
            <a:r>
              <a:rPr lang="ko-KR" altLang="en-US" sz="2400" dirty="0" err="1" smtClean="0"/>
              <a:t>꾹눌러서</a:t>
            </a:r>
            <a:r>
              <a:rPr lang="ko-KR" altLang="en-US" sz="2400" dirty="0" smtClean="0"/>
              <a:t> 총알을 흡수하고 떼면 흡수한 개수만큼 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올라간 총알 하나를 발사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폭발석궁</a:t>
            </a:r>
            <a:endParaRPr lang="en-US" altLang="ko-KR" sz="2400" dirty="0" smtClean="0"/>
          </a:p>
          <a:p>
            <a:r>
              <a:rPr lang="ko-KR" altLang="en-US" sz="2400" dirty="0" smtClean="0"/>
              <a:t>그냥 일반석궁</a:t>
            </a:r>
            <a:endParaRPr lang="en-US" altLang="ko-KR" sz="2400" dirty="0" smtClean="0"/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포물선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화승총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같은 개념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한발 한발 타이밍이 길음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약한 폭발무기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얼음총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맞추면 일시적으로 얼려서 </a:t>
            </a:r>
            <a:r>
              <a:rPr lang="ko-KR" altLang="en-US" sz="2400" dirty="0" err="1" smtClean="0"/>
              <a:t>멈추게함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세상에서 제일 </a:t>
            </a:r>
            <a:r>
              <a:rPr lang="ko-KR" altLang="en-US" sz="2400" dirty="0" err="1" smtClean="0"/>
              <a:t>작은총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콜리브리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총알수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발이고 반동도 없고 일반권총보다 연사속도도 빠르지만 </a:t>
            </a:r>
            <a:r>
              <a:rPr lang="ko-KR" altLang="en-US" sz="2400" dirty="0" err="1" smtClean="0"/>
              <a:t>데미지가</a:t>
            </a:r>
            <a:r>
              <a:rPr lang="ko-KR" altLang="en-US" sz="2400" dirty="0" smtClean="0"/>
              <a:t> 정말 콩알 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일반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smtClean="0"/>
              <a:t>관통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광역 </a:t>
            </a:r>
            <a:r>
              <a:rPr lang="ko-KR" altLang="en-US" sz="2400" dirty="0" err="1" smtClean="0"/>
              <a:t>데미지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r>
              <a:rPr lang="ko-KR" altLang="en-US" sz="2400" dirty="0" err="1" smtClean="0"/>
              <a:t>도너츠총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도너츠모양</a:t>
            </a:r>
            <a:r>
              <a:rPr lang="ko-KR" altLang="en-US" sz="2400" dirty="0" smtClean="0"/>
              <a:t> 탄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테니스공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발사총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기린목</a:t>
            </a:r>
            <a:r>
              <a:rPr lang="ko-KR" altLang="en-US" sz="2400" dirty="0" smtClean="0"/>
              <a:t> 근접무기</a:t>
            </a:r>
            <a:endParaRPr lang="en-US" altLang="ko-KR" sz="2400" dirty="0" smtClean="0"/>
          </a:p>
          <a:p>
            <a:r>
              <a:rPr lang="ko-KR" altLang="en-US" sz="2400" smtClean="0"/>
              <a:t>알 발사하는 거위</a:t>
            </a:r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82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53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16560" y="19179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K.Cobra\canaconda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7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38610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K.Cobra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C.anaconda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F.M\m5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76" y="320536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68488" y="386104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:F.M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:M4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contender\contend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01480" y="381496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Competer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:contender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29" name="Picture 5" descr="C:\Users\Administrator\Desktop\my_friends\work\escapejail\resource\weapon\new\Wound\sca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48933" y="18482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:wound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:scar-h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weld\welrod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62" y="326975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91200" y="386104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wellroad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welrod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31" name="Picture 7" descr="C:\Users\Administrator\Desktop\my_friends\work\escapejail\resource\weapon\new\tar-21\tea-21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5" y="48691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6340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:tea-30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:tar-21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sixeight\sixeight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53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68488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sixeight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파이브세븐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3" name="Picture 2" descr="C:\Users\Administrator\Desktop\my_friends\work\escapejail\resource\weapon\new\doubleP\doubleP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13" y="51236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52664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doubleP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smtClean="0"/>
              <a:t>pp2000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5" name="Picture 3" descr="C:\Users\Administrator\Desktop\my_friends\work\escapejail\resource\weapon\new\scolpigeon\scolpigeon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41" y="5006677"/>
            <a:ext cx="756642" cy="7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688682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scolpigeon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:scorpion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7" name="Picture 4" descr="C:\Users\Administrator\Desktop\my_friends\work\escapejail\resource\weapon\new\vectol\vectolIc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57" y="508019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34944" y="57735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vectol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:vector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90" y="3380374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47778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m400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scal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Tal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err="1" smtClean="0"/>
              <a:t>vectol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/>
              <a:t>scolpigeon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Double p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16" y="2458125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304800" y="3933056"/>
            <a:ext cx="5851376" cy="2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39330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01302"/>
            <a:ext cx="2086744" cy="1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H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49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hlinkClick r:id="rId2"/>
              </a:rPr>
              <a:t>HWMMG</a:t>
            </a:r>
            <a:r>
              <a:rPr lang="en-US" altLang="ko-KR" sz="2400" b="1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34" y="1283962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war2000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dragon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mtw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25" y="2532931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2123728" y="4797152"/>
            <a:ext cx="54726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87816" y="461248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ASI</a:t>
            </a:r>
            <a:r>
              <a:rPr lang="ko-KR" altLang="en-US" dirty="0" smtClean="0"/>
              <a:t>모델이  이 총 하고 </a:t>
            </a:r>
            <a:r>
              <a:rPr lang="ko-KR" altLang="en-US" dirty="0" err="1" smtClean="0"/>
              <a:t>비슷</a:t>
            </a:r>
            <a:endParaRPr lang="ko-KR" altLang="en-US" dirty="0"/>
          </a:p>
        </p:txBody>
      </p:sp>
      <p:sp>
        <p:nvSpPr>
          <p:cNvPr id="5" name="AutoShape 2" descr="ntw에 대한 이미지 검색결과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68275" y="-738188"/>
            <a:ext cx="49911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7" y="4282728"/>
            <a:ext cx="4189880" cy="130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</a:t>
            </a:r>
            <a:r>
              <a:rPr lang="en-US" altLang="ko-KR" sz="2400" dirty="0" smtClean="0"/>
              <a:t>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15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Saigong-12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K2G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Super short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78" y="2204864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66" y="4728542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 </a:t>
            </a:r>
            <a:r>
              <a:rPr lang="en-US" altLang="ko-KR" b="1" dirty="0" smtClean="0"/>
              <a:t>-&gt;</a:t>
            </a:r>
            <a:r>
              <a:rPr lang="ko-KR" altLang="en-US" b="1" dirty="0" smtClean="0"/>
              <a:t>초크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레드닷</a:t>
            </a:r>
            <a:endParaRPr lang="en-US" altLang="ko-KR" b="1" dirty="0" smtClean="0"/>
          </a:p>
          <a:p>
            <a:r>
              <a:rPr lang="ko-KR" altLang="en-US" b="1" dirty="0" err="1" smtClean="0"/>
              <a:t>스카우터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몬스터들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체력바가</a:t>
            </a:r>
            <a:r>
              <a:rPr lang="ko-KR" altLang="en-US" b="1" dirty="0" smtClean="0"/>
              <a:t> 보임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인삼아이콘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상태이상 면역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최대체력 </a:t>
            </a:r>
            <a:r>
              <a:rPr lang="ko-KR" altLang="en-US" b="1" dirty="0" err="1" smtClean="0"/>
              <a:t>올려주는거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ko-KR" altLang="en-US" b="1" dirty="0" smtClean="0"/>
              <a:t>이동속도 </a:t>
            </a:r>
            <a:r>
              <a:rPr lang="ko-KR" altLang="en-US" b="1" dirty="0" err="1" smtClean="0"/>
              <a:t>올려주는거</a:t>
            </a:r>
            <a:endParaRPr lang="en-US" altLang="ko-KR" b="1" dirty="0" smtClean="0"/>
          </a:p>
          <a:p>
            <a:r>
              <a:rPr lang="ko-KR" altLang="en-US" b="1" dirty="0" err="1" smtClean="0"/>
              <a:t>실드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스테이지 </a:t>
            </a:r>
            <a:r>
              <a:rPr lang="ko-KR" altLang="en-US" b="1" dirty="0" err="1" smtClean="0"/>
              <a:t>들어갔을때만</a:t>
            </a:r>
            <a:r>
              <a:rPr lang="ko-KR" altLang="en-US" b="1" dirty="0" smtClean="0"/>
              <a:t> 효과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투명망토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피격시</a:t>
            </a:r>
            <a:r>
              <a:rPr lang="ko-KR" altLang="en-US" b="1" dirty="0" smtClean="0"/>
              <a:t> 무적시간 증가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/>
              <a:t>흡혈의낫</a:t>
            </a:r>
            <a:r>
              <a:rPr lang="ko-KR" altLang="en-US" b="1" dirty="0"/>
              <a:t> </a:t>
            </a:r>
            <a:r>
              <a:rPr lang="en-US" altLang="ko-KR" b="1" dirty="0"/>
              <a:t>(500</a:t>
            </a:r>
            <a:r>
              <a:rPr lang="ko-KR" altLang="en-US" b="1" dirty="0"/>
              <a:t>발에 </a:t>
            </a:r>
            <a:r>
              <a:rPr lang="en-US" altLang="ko-KR" b="1" dirty="0"/>
              <a:t>1</a:t>
            </a:r>
            <a:r>
              <a:rPr lang="ko-KR" altLang="en-US" b="1" dirty="0"/>
              <a:t>번</a:t>
            </a:r>
            <a:r>
              <a:rPr lang="en-US" altLang="ko-KR" b="1" dirty="0"/>
              <a:t>)</a:t>
            </a:r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2" y="47251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 smtClean="0"/>
              <a:t>선택 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죄수 </a:t>
            </a:r>
            <a:r>
              <a:rPr lang="ko-KR" altLang="en-US" dirty="0"/>
              <a:t>스테이지에서 일정확률로 </a:t>
            </a:r>
            <a:r>
              <a:rPr lang="ko-KR" altLang="en-US" dirty="0" err="1"/>
              <a:t>몬스터와</a:t>
            </a:r>
            <a:r>
              <a:rPr lang="ko-KR" altLang="en-US" dirty="0"/>
              <a:t> 함께 나옴 죽이면 안됨 기다리면 알아서 </a:t>
            </a:r>
            <a:r>
              <a:rPr lang="ko-KR" altLang="en-US" dirty="0" smtClean="0"/>
              <a:t>사라짐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/>
              <a:t>중세시대 기사처럼 생김 </a:t>
            </a:r>
            <a:r>
              <a:rPr lang="ko-KR" altLang="en-US" dirty="0" err="1"/>
              <a:t>동글동글한놈</a:t>
            </a:r>
            <a:r>
              <a:rPr lang="ko-KR" altLang="en-US" dirty="0"/>
              <a:t> 외계인</a:t>
            </a:r>
          </a:p>
          <a:p>
            <a:pPr marL="0" indent="0">
              <a:buNone/>
            </a:pPr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게임오버 </a:t>
            </a:r>
            <a:r>
              <a:rPr lang="en-US" altLang="ko" dirty="0" smtClean="0"/>
              <a:t>100</a:t>
            </a:r>
            <a:r>
              <a:rPr lang="ko-KR" altLang="en-US" dirty="0" smtClean="0"/>
              <a:t>번 이상 죽으면 고를 수 있음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 smtClean="0"/>
              <a:t>에꾸눈임</a:t>
            </a:r>
            <a:r>
              <a:rPr lang="ko-KR" altLang="en-US" dirty="0" smtClean="0"/>
              <a:t> </a:t>
            </a:r>
            <a:r>
              <a:rPr lang="en-US" altLang="ko" dirty="0" smtClean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</a:t>
            </a:r>
            <a:r>
              <a:rPr lang="ko-KR" altLang="en-US" dirty="0" smtClean="0"/>
              <a:t>시간이 멈추고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</a:t>
            </a:r>
            <a:r>
              <a:rPr lang="ko-KR" altLang="en-US" dirty="0"/>
              <a:t>터치해서 </a:t>
            </a:r>
            <a:r>
              <a:rPr lang="ko-KR" altLang="en-US" dirty="0" smtClean="0"/>
              <a:t>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게임을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하면 나옴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과학자 주인공</a:t>
            </a:r>
          </a:p>
          <a:p>
            <a:pPr marL="0" indent="0">
              <a:buNone/>
            </a:pPr>
            <a:r>
              <a:rPr lang="ko-KR" altLang="en-US" dirty="0"/>
              <a:t>선택조건</a:t>
            </a:r>
            <a:r>
              <a:rPr lang="en-US" altLang="ko-KR" dirty="0"/>
              <a:t>: </a:t>
            </a:r>
            <a:r>
              <a:rPr lang="ko-KR" altLang="en-US" dirty="0"/>
              <a:t>과학자스테이지만 </a:t>
            </a:r>
            <a:r>
              <a:rPr lang="ko-KR" altLang="en-US" dirty="0" err="1"/>
              <a:t>맵</a:t>
            </a:r>
            <a:r>
              <a:rPr lang="ko-KR" altLang="en-US" dirty="0"/>
              <a:t> 구석에 일정 확률로 나타남 </a:t>
            </a:r>
            <a:r>
              <a:rPr lang="en-US" altLang="ko-KR" dirty="0"/>
              <a:t>3</a:t>
            </a:r>
            <a:r>
              <a:rPr lang="ko-KR" altLang="en-US" dirty="0"/>
              <a:t>번째로 만났을 때까지 꾸준히 말 걸면  </a:t>
            </a:r>
            <a:r>
              <a:rPr lang="ko-KR" altLang="en-US" dirty="0" err="1"/>
              <a:t>언락</a:t>
            </a:r>
            <a:r>
              <a:rPr lang="ko-KR" altLang="en-US" dirty="0"/>
              <a:t> 됨 </a:t>
            </a:r>
            <a:r>
              <a:rPr lang="ko-KR" altLang="en-US" dirty="0" err="1"/>
              <a:t>ㅇ</a:t>
            </a:r>
            <a:endParaRPr lang="en-US" altLang="ko-KR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1" y="2756102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2342</TotalTime>
  <Words>2000</Words>
  <Application>Microsoft Office PowerPoint</Application>
  <PresentationFormat>화면 슬라이드 쇼(4:3)</PresentationFormat>
  <Paragraphs>525</Paragraphs>
  <Slides>52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</vt:lpstr>
      <vt:lpstr>기타의견</vt:lpstr>
      <vt:lpstr>기타의견</vt:lpstr>
      <vt:lpstr>마지막 스테이지 기타의견</vt:lpstr>
      <vt:lpstr>불편한점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Registered User</cp:lastModifiedBy>
  <cp:revision>165</cp:revision>
  <dcterms:created xsi:type="dcterms:W3CDTF">2017-08-14T14:30:50Z</dcterms:created>
  <dcterms:modified xsi:type="dcterms:W3CDTF">2017-11-08T17:14:09Z</dcterms:modified>
</cp:coreProperties>
</file>