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84" r:id="rId48"/>
    <p:sldId id="288" r:id="rId49"/>
    <p:sldId id="287" r:id="rId50"/>
    <p:sldId id="291" r:id="rId51"/>
    <p:sldId id="290" r:id="rId52"/>
    <p:sldId id="292" r:id="rId53"/>
    <p:sldId id="293" r:id="rId54"/>
    <p:sldId id="294" r:id="rId55"/>
    <p:sldId id="297" r:id="rId56"/>
    <p:sldId id="314" r:id="rId57"/>
    <p:sldId id="315" r:id="rId58"/>
    <p:sldId id="317" r:id="rId59"/>
    <p:sldId id="319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05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2700</Words>
  <Application>Microsoft Office PowerPoint</Application>
  <PresentationFormat>화면 슬라이드 쇼(4:3)</PresentationFormat>
  <Paragraphs>651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247</cp:revision>
  <dcterms:created xsi:type="dcterms:W3CDTF">2017-08-14T14:30:50Z</dcterms:created>
  <dcterms:modified xsi:type="dcterms:W3CDTF">2017-11-16T14:16:31Z</dcterms:modified>
</cp:coreProperties>
</file>