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84" r:id="rId28"/>
    <p:sldId id="288" r:id="rId29"/>
    <p:sldId id="287" r:id="rId30"/>
    <p:sldId id="291" r:id="rId31"/>
    <p:sldId id="29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</a:t>
            </a:r>
            <a:r>
              <a:rPr lang="ko-KR" altLang="en-US" dirty="0" smtClean="0"/>
              <a:t>아이디어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 smtClean="0"/>
              <a:t>선택조건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</a:t>
            </a:r>
            <a:r>
              <a:rPr lang="ko-KR" altLang="en-US" dirty="0" smtClean="0"/>
              <a:t>나타남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번째로 만났을 때까지 꾸준히 말 걸면  </a:t>
            </a:r>
            <a:r>
              <a:rPr lang="ko-KR" altLang="en-US" dirty="0" err="1" smtClean="0"/>
              <a:t>언락</a:t>
            </a:r>
            <a:r>
              <a:rPr lang="ko-KR" altLang="en-US" dirty="0" smtClean="0"/>
              <a:t> 됨 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주인공</a:t>
            </a:r>
            <a:r>
              <a:rPr lang="en-US" altLang="ko" dirty="0"/>
              <a:t>(</a:t>
            </a:r>
            <a:r>
              <a:rPr lang="ko-KR" altLang="en-US" dirty="0"/>
              <a:t>좀 더 센 </a:t>
            </a:r>
            <a:r>
              <a:rPr lang="ko-KR" altLang="en-US" dirty="0" err="1"/>
              <a:t>터렛</a:t>
            </a:r>
            <a:r>
              <a:rPr lang="ko-KR" altLang="en-US" dirty="0"/>
              <a:t> 소환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1038</Words>
  <Application>Microsoft Office PowerPoint</Application>
  <PresentationFormat>화면 슬라이드 쇼(4:3)</PresentationFormat>
  <Paragraphs>257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107</cp:revision>
  <dcterms:created xsi:type="dcterms:W3CDTF">2017-08-14T14:30:50Z</dcterms:created>
  <dcterms:modified xsi:type="dcterms:W3CDTF">2017-10-26T06:16:24Z</dcterms:modified>
</cp:coreProperties>
</file>