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03" r:id="rId36"/>
    <p:sldId id="311" r:id="rId37"/>
    <p:sldId id="312" r:id="rId38"/>
    <p:sldId id="316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284" r:id="rId47"/>
    <p:sldId id="288" r:id="rId48"/>
    <p:sldId id="287" r:id="rId49"/>
    <p:sldId id="291" r:id="rId50"/>
    <p:sldId id="290" r:id="rId51"/>
    <p:sldId id="292" r:id="rId52"/>
    <p:sldId id="293" r:id="rId53"/>
    <p:sldId id="294" r:id="rId54"/>
    <p:sldId id="297" r:id="rId55"/>
    <p:sldId id="314" r:id="rId56"/>
    <p:sldId id="315" r:id="rId57"/>
    <p:sldId id="317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jpe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8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95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</a:t>
            </a:r>
            <a:r>
              <a:rPr lang="en-US" altLang="ko-KR" sz="1800" b="1" dirty="0" smtClean="0"/>
              <a:t>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2523</Words>
  <Application>Microsoft Office PowerPoint</Application>
  <PresentationFormat>화면 슬라이드 쇼(4:3)</PresentationFormat>
  <Paragraphs>588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193</cp:revision>
  <dcterms:created xsi:type="dcterms:W3CDTF">2017-08-14T14:30:50Z</dcterms:created>
  <dcterms:modified xsi:type="dcterms:W3CDTF">2017-11-11T10:11:11Z</dcterms:modified>
</cp:coreProperties>
</file>