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11" r:id="rId36"/>
    <p:sldId id="312" r:id="rId37"/>
    <p:sldId id="316" r:id="rId38"/>
    <p:sldId id="318" r:id="rId39"/>
    <p:sldId id="320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284" r:id="rId48"/>
    <p:sldId id="288" r:id="rId49"/>
    <p:sldId id="287" r:id="rId50"/>
    <p:sldId id="291" r:id="rId51"/>
    <p:sldId id="290" r:id="rId52"/>
    <p:sldId id="292" r:id="rId53"/>
    <p:sldId id="293" r:id="rId54"/>
    <p:sldId id="294" r:id="rId55"/>
    <p:sldId id="297" r:id="rId56"/>
    <p:sldId id="314" r:id="rId57"/>
    <p:sldId id="315" r:id="rId58"/>
    <p:sldId id="317" r:id="rId59"/>
    <p:sldId id="319" r:id="rId6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jpeg"/><Relationship Id="rId4" Type="http://schemas.openxmlformats.org/officeDocument/2006/relationships/image" Target="../media/image9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9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105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ㅇ</a:t>
            </a:r>
            <a:r>
              <a:rPr lang="en-US" altLang="ko-KR" b="1" dirty="0"/>
              <a:t>) (</a:t>
            </a:r>
            <a:r>
              <a:rPr lang="ko-KR" altLang="en-US" b="1" dirty="0"/>
              <a:t>상대방 무기 반사시켜서 반대로 </a:t>
            </a:r>
            <a:r>
              <a:rPr lang="ko-KR" altLang="en-US" b="1" dirty="0" err="1"/>
              <a:t>데미지줌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코뿔소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독침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기린목검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떄릴때</a:t>
            </a:r>
            <a:r>
              <a:rPr lang="ko-KR" altLang="en-US" b="1" dirty="0" smtClean="0"/>
              <a:t> 눈이 </a:t>
            </a:r>
            <a:r>
              <a:rPr lang="en-US" altLang="ko-KR" b="1" dirty="0" smtClean="0"/>
              <a:t>x </a:t>
            </a:r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068960"/>
            <a:ext cx="1614412" cy="16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65" y="1871663"/>
            <a:ext cx="1314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샷건총소리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자판날라가게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65" y="3947517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115819" y="3182700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알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알터지는거</a:t>
            </a:r>
            <a:r>
              <a:rPr lang="ko-KR" altLang="en-US" b="1" dirty="0" smtClean="0"/>
              <a:t> 필요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4221088"/>
            <a:ext cx="2718023" cy="9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포커 </a:t>
            </a:r>
            <a:r>
              <a:rPr lang="ko-KR" altLang="en-US" sz="2400" b="1" dirty="0"/>
              <a:t>카드케이스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카드날림 카드 기호에 따라 </a:t>
            </a:r>
            <a:r>
              <a:rPr lang="ko-KR" altLang="en-US" sz="2400" b="1" dirty="0" err="1"/>
              <a:t>데미지</a:t>
            </a:r>
            <a:r>
              <a:rPr lang="ko-KR" altLang="en-US" sz="2400" b="1" dirty="0"/>
              <a:t> 다름 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 </a:t>
            </a:r>
            <a:r>
              <a:rPr lang="ko-KR" altLang="en-US" sz="2400" dirty="0" err="1" smtClean="0"/>
              <a:t>가까운애들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한마리씩</a:t>
            </a:r>
            <a:r>
              <a:rPr lang="ko-KR" altLang="en-US" sz="2400" dirty="0" smtClean="0"/>
              <a:t> 따라가면서 맞추게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빨간줄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트레일</a:t>
            </a:r>
            <a:r>
              <a:rPr lang="en-US" altLang="ko-KR" sz="2400" dirty="0" smtClean="0"/>
              <a:t>)</a:t>
            </a:r>
            <a:endParaRPr lang="en-US" altLang="ko" sz="2400" dirty="0" smtClean="0"/>
          </a:p>
          <a:p>
            <a:endParaRPr lang="en-US" altLang="ko" sz="2400" dirty="0" smtClean="0"/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 smtClean="0"/>
              <a:t>(</a:t>
            </a:r>
            <a:r>
              <a:rPr lang="ko-KR" altLang="en-US" sz="2400" dirty="0" smtClean="0"/>
              <a:t>사람목소</a:t>
            </a:r>
            <a:r>
              <a:rPr lang="ko-KR" altLang="en-US" sz="2400" dirty="0"/>
              <a:t>리</a:t>
            </a:r>
            <a:r>
              <a:rPr lang="en-US" altLang="ko" sz="2400" dirty="0"/>
              <a:t>) (</a:t>
            </a:r>
            <a:r>
              <a:rPr lang="ko-KR" altLang="en-US" sz="2400" dirty="0"/>
              <a:t>히트스캔</a:t>
            </a:r>
            <a:r>
              <a:rPr lang="en-US" altLang="ko-KR" sz="2400" dirty="0"/>
              <a:t>)</a:t>
            </a:r>
            <a:endParaRPr lang="en-US" altLang="ko" sz="2400" dirty="0"/>
          </a:p>
          <a:p>
            <a:endParaRPr lang="en-US" altLang="ko" sz="2400" dirty="0" smtClean="0"/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바람으로 적들 밀어냄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선풍기총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  <a:endParaRPr lang="en-US" altLang="ko" sz="2400" dirty="0" smtClean="0"/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  <a:r>
              <a:rPr lang="ko-KR" altLang="en-US" sz="2400" dirty="0" err="1" smtClean="0"/>
              <a:t>화상아니면독</a:t>
            </a:r>
            <a:endParaRPr lang="en-US" altLang="ko" sz="2400" dirty="0" smtClean="0"/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샷건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 err="1" smtClean="0"/>
              <a:t>벽튕기기</a:t>
            </a:r>
            <a:r>
              <a:rPr lang="en-US" altLang="ko" sz="2400" dirty="0" smtClean="0"/>
              <a:t>), </a:t>
            </a:r>
            <a:r>
              <a:rPr lang="ko-KR" altLang="en-US" sz="2400" dirty="0" smtClean="0"/>
              <a:t>흰 노 빨</a:t>
            </a:r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룰렛머신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아이템</a:t>
            </a:r>
            <a:r>
              <a:rPr lang="en-US" altLang="ko-KR" sz="2400" dirty="0" smtClean="0">
                <a:solidFill>
                  <a:srgbClr val="FF0000"/>
                </a:solidFill>
              </a:rPr>
              <a:t>?)</a:t>
            </a:r>
            <a:endParaRPr lang="en-US" altLang="ko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폭탄총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다이너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마이트</a:t>
            </a:r>
            <a:r>
              <a:rPr lang="ko-KR" altLang="en-US" sz="2400" dirty="0" smtClean="0">
                <a:solidFill>
                  <a:srgbClr val="FF0000"/>
                </a:solidFill>
              </a:rPr>
              <a:t> 발사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b="1" dirty="0" smtClean="0"/>
              <a:t>포신 바주카</a:t>
            </a:r>
            <a:r>
              <a:rPr lang="en-US" altLang="ko-KR" sz="2400" b="1" dirty="0" smtClean="0"/>
              <a:t>v</a:t>
            </a:r>
            <a:endParaRPr lang="ko-KR" altLang="en-US" sz="2400" b="1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러버덕총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러버덕</a:t>
            </a:r>
            <a:r>
              <a:rPr lang="ko-KR" altLang="en-US" sz="2400" dirty="0" smtClean="0">
                <a:solidFill>
                  <a:srgbClr val="FF0000"/>
                </a:solidFill>
              </a:rPr>
              <a:t> 오리가 발사됨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날아가면서 점점 오리가 커짐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폭발무기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>
                <a:solidFill>
                  <a:srgbClr val="FF0000"/>
                </a:solidFill>
              </a:rPr>
              <a:t>고스트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버스터즈</a:t>
            </a:r>
            <a:r>
              <a:rPr lang="ko-KR" altLang="en-US" sz="2400" dirty="0">
                <a:solidFill>
                  <a:srgbClr val="FF0000"/>
                </a:solidFill>
              </a:rPr>
              <a:t> 청소기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꾹눌러서</a:t>
            </a:r>
            <a:r>
              <a:rPr lang="ko-KR" altLang="en-US" sz="2400" dirty="0" smtClean="0">
                <a:solidFill>
                  <a:srgbClr val="FF0000"/>
                </a:solidFill>
              </a:rPr>
              <a:t> 총알을 흡수하고 떼면 흡수한 개수만큼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>
                <a:solidFill>
                  <a:srgbClr val="FF0000"/>
                </a:solidFill>
              </a:rPr>
              <a:t> 올라간 총알 하나를 발사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폭발석궁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그냥 일반석궁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직</a:t>
            </a:r>
            <a:r>
              <a:rPr lang="ko-KR" altLang="en-US" sz="2400" dirty="0"/>
              <a:t>선</a:t>
            </a:r>
            <a:r>
              <a:rPr lang="ko-KR" altLang="en-US" sz="2400" dirty="0" smtClean="0"/>
              <a:t>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화승총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저격총</a:t>
            </a:r>
            <a:r>
              <a:rPr lang="ko-KR" altLang="en-US" sz="2400" dirty="0" smtClean="0">
                <a:solidFill>
                  <a:srgbClr val="FF0000"/>
                </a:solidFill>
              </a:rPr>
              <a:t> 같은 개념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한발 한발 타이밍이 길음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약한 폭발무기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얼음총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맞추면 일시적으로 얼려서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멈추게함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세상에서 제일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작은총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콜리브리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총알수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1000</a:t>
            </a:r>
            <a:r>
              <a:rPr lang="ko-KR" altLang="en-US" sz="2400" dirty="0" smtClean="0">
                <a:solidFill>
                  <a:srgbClr val="FF0000"/>
                </a:solidFill>
              </a:rPr>
              <a:t>발이고 반동도 없고 일반권총보다 연사속도도 빠르지만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데미지가</a:t>
            </a:r>
            <a:r>
              <a:rPr lang="ko-KR" altLang="en-US" sz="2400" dirty="0" smtClean="0">
                <a:solidFill>
                  <a:srgbClr val="FF0000"/>
                </a:solidFill>
              </a:rPr>
              <a:t> 정말 콩알 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664" y="1268760"/>
            <a:ext cx="8939336" cy="4525963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느린</a:t>
            </a:r>
            <a:r>
              <a:rPr lang="en-US" altLang="ko-KR" sz="2400" dirty="0" err="1" smtClean="0"/>
              <a:t>ar</a:t>
            </a:r>
            <a:endParaRPr lang="en-US" altLang="ko-KR" sz="2400" dirty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도너츠총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도너츠모양</a:t>
            </a:r>
            <a:r>
              <a:rPr lang="ko-KR" altLang="en-US" sz="2400" dirty="0" smtClean="0">
                <a:solidFill>
                  <a:srgbClr val="FF0000"/>
                </a:solidFill>
              </a:rPr>
              <a:t> 탄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dirty="0" smtClean="0"/>
              <a:t>)(</a:t>
            </a:r>
            <a:r>
              <a:rPr lang="ko-KR" altLang="en-US" sz="2400" dirty="0" err="1" smtClean="0"/>
              <a:t>봄버맨</a:t>
            </a:r>
            <a:r>
              <a:rPr lang="ko-KR" altLang="en-US" sz="2400" dirty="0" smtClean="0"/>
              <a:t> 참고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car988\car988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28148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:car988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:kar98k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K2G\K2G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4461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3568" y="53732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:K2G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:KSG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펌프액션 </a:t>
            </a:r>
            <a:r>
              <a:rPr lang="ko-KR" altLang="en-US" sz="1200" dirty="0" err="1" smtClean="0"/>
              <a:t>샷건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saigon120\saigon120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71" y="4555684"/>
            <a:ext cx="55871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18792" y="53933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:saigon120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:s12k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spa20\spa20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5" y="4530241"/>
            <a:ext cx="632073" cy="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07904" y="53648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:spa20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:spas12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supershort\supershort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8" y="45302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54960" y="536480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:super shot(</a:t>
            </a:r>
            <a:r>
              <a:rPr lang="ko-KR" altLang="en-US" sz="1200" dirty="0" smtClean="0"/>
              <a:t>이름 너무 비슷해서 바꿈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:super shorty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펌프액션 샷건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chickengun\chicken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06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540" y="198125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:chicken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엉덩이에서 발사</a:t>
            </a:r>
            <a:endParaRPr lang="en-US" altLang="ko-KR" sz="1200" dirty="0" smtClean="0"/>
          </a:p>
          <a:p>
            <a:r>
              <a:rPr lang="en-US" altLang="ko-KR" sz="1200" dirty="0" smtClean="0"/>
              <a:t>,</a:t>
            </a:r>
            <a:r>
              <a:rPr lang="ko-KR" altLang="en-US" sz="1200" dirty="0" smtClean="0"/>
              <a:t>알 깨지면서 폭발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</a:t>
            </a:r>
            <a:r>
              <a:rPr lang="en-US" altLang="ko-KR" sz="1200" dirty="0" smtClean="0"/>
              <a:t>, fire</a:t>
            </a:r>
          </a:p>
        </p:txBody>
      </p:sp>
      <p:pic>
        <p:nvPicPr>
          <p:cNvPr id="1028" name="Picture 4" descr="C:\Users\Administrator\Desktop\my_friends\work\escapejail\resource\weapon\new\giraffegreatsword\giraffegreatsword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3" y="14997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198125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:giraffe great sword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기린대검 다리가 손잡이 기린얼굴로 때림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Idle,attack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hisgauntlet\hisgauntle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8064" y="14468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4048" y="1981250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:His gauntlet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땅 쳐서 적들 날려버림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</a:t>
            </a:r>
            <a:r>
              <a:rPr lang="ko-KR" altLang="en-US" sz="1200" dirty="0" smtClean="0"/>
              <a:t>바닥 </a:t>
            </a:r>
            <a:r>
              <a:rPr lang="ko-KR" altLang="en-US" sz="1200" dirty="0" err="1" smtClean="0"/>
              <a:t>찧을때</a:t>
            </a:r>
            <a:r>
              <a:rPr lang="ko-KR" altLang="en-US" sz="1200" dirty="0" smtClean="0"/>
              <a:t> 나오는 공격 </a:t>
            </a:r>
            <a:r>
              <a:rPr lang="ko-KR" altLang="en-US" sz="1200" dirty="0" err="1" smtClean="0"/>
              <a:t>이펙트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keyboardshotgun\keyboardshot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32099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0296" y="3861048"/>
            <a:ext cx="2287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:keyboard shotgun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키보드 자판 뭉치 발사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:fire</a:t>
            </a:r>
            <a:endParaRPr lang="en-US" altLang="ko-KR" sz="1200" dirty="0" smtClean="0"/>
          </a:p>
        </p:txBody>
      </p:sp>
      <p:pic>
        <p:nvPicPr>
          <p:cNvPr id="1031" name="Picture 7" descr="C:\Users\Administrator\Desktop\my_friends\work\escapejail\resource\weapon\new\mousegun\mouse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71" y="3267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99073" y="387667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:mouse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쥐가 발사됨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rhinogun\rhino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813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16016" y="392550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:rhino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코뿔소 뿔 발사 독 </a:t>
            </a:r>
            <a:r>
              <a:rPr lang="ko-KR" altLang="en-US" sz="1200" dirty="0" err="1" smtClean="0"/>
              <a:t>데미지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Idle</a:t>
            </a:r>
            <a:r>
              <a:rPr lang="en-US" altLang="ko-KR" sz="1200" dirty="0" smtClean="0"/>
              <a:t>, fire</a:t>
            </a:r>
          </a:p>
        </p:txBody>
      </p:sp>
      <p:pic>
        <p:nvPicPr>
          <p:cNvPr id="1033" name="Picture 9" descr="C:\Users\Administrator\Desktop\my_friends\work\escapejail\resource\weapon\new\sharkgun\sharkgun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8225" y="587727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:shark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엉덩이에서 철갑상어 </a:t>
            </a:r>
            <a:r>
              <a:rPr lang="ko-KR" altLang="en-US" sz="1200" dirty="0" err="1" smtClean="0"/>
              <a:t>캐비어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4" name="Picture 10" descr="C:\Users\Administrator\Desktop\my_friends\work\escapejail\resource\weapon\new\snowwhitemirror\snowwhitemirror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006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10433" y="5629622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snowwhite</a:t>
            </a:r>
            <a:r>
              <a:rPr lang="en-US" altLang="ko-KR" sz="1200" dirty="0" smtClean="0"/>
              <a:t> mirror 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총알 반사</a:t>
            </a:r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11</a:t>
            </a:r>
            <a:r>
              <a:rPr lang="ko-KR" altLang="en-US" sz="1200" dirty="0" smtClean="0"/>
              <a:t>번째 그림까지 </a:t>
            </a:r>
            <a:r>
              <a:rPr lang="en-US" altLang="ko-KR" sz="1200" dirty="0" smtClean="0"/>
              <a:t>idle, 12~17 </a:t>
            </a:r>
            <a:r>
              <a:rPr lang="ko-KR" altLang="en-US" sz="1200" dirty="0" smtClean="0"/>
              <a:t>총알 반사애니메이션</a:t>
            </a:r>
            <a:r>
              <a:rPr lang="en-US" altLang="ko-KR" sz="1200" dirty="0" smtClean="0"/>
              <a:t>, 18~27</a:t>
            </a:r>
            <a:r>
              <a:rPr lang="ko-KR" altLang="en-US" sz="1200" dirty="0" smtClean="0"/>
              <a:t>반사 횟수 다되면 </a:t>
            </a:r>
            <a:r>
              <a:rPr lang="ko-KR" altLang="en-US" sz="1200" dirty="0" err="1" smtClean="0"/>
              <a:t>거울깨지는</a:t>
            </a:r>
            <a:r>
              <a:rPr lang="ko-KR" altLang="en-US" sz="1200" dirty="0" smtClean="0"/>
              <a:t> 애니메이션</a:t>
            </a:r>
            <a:endParaRPr lang="en-US" altLang="ko-KR" sz="1200" dirty="0" smtClean="0"/>
          </a:p>
          <a:p>
            <a:r>
              <a:rPr lang="en-US" altLang="ko-KR" sz="1200" dirty="0" smtClean="0"/>
              <a:t>Idle, fire, reflect, down</a:t>
            </a:r>
          </a:p>
        </p:txBody>
      </p:sp>
      <p:pic>
        <p:nvPicPr>
          <p:cNvPr id="1035" name="Picture 11" descr="C:\Users\Administrator\Desktop\my_friends\work\escapejail\resource\weapon\new\tennisshooter\tennisshooter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80" y="52143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84576" y="5629622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:tennis shooter 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애완견이랑 </a:t>
            </a:r>
            <a:r>
              <a:rPr lang="ko-KR" altLang="en-US" sz="1200" dirty="0" err="1" smtClean="0"/>
              <a:t>놀기위한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발사기 제품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fire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9825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2540" y="1981250"/>
            <a:ext cx="362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:alien shoulder cannon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어깨에 </a:t>
            </a:r>
            <a:r>
              <a:rPr lang="ko-KR" altLang="en-US" sz="1200" dirty="0" err="1" smtClean="0"/>
              <a:t>부작해서</a:t>
            </a:r>
            <a:r>
              <a:rPr lang="ko-KR" altLang="en-US" sz="1200" dirty="0" smtClean="0"/>
              <a:t> 사용하는 무기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포탑에서</a:t>
            </a:r>
            <a:r>
              <a:rPr lang="ko-KR" altLang="en-US" sz="1200" dirty="0" smtClean="0"/>
              <a:t> 미사일이 나감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 err="1" smtClean="0"/>
              <a:t>alienshouldercannon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총부분</a:t>
            </a:r>
            <a:r>
              <a:rPr lang="en-US" altLang="ko-KR" sz="1200" dirty="0" smtClean="0"/>
              <a:t>)</a:t>
            </a:r>
            <a:r>
              <a:rPr lang="en-US" altLang="ko-KR" sz="1200" dirty="0" smtClean="0"/>
              <a:t>, </a:t>
            </a:r>
            <a:r>
              <a:rPr lang="en-US" altLang="ko-KR" sz="1200" dirty="0" smtClean="0"/>
              <a:t>bullet(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), alienshouldercannon2(</a:t>
            </a:r>
            <a:r>
              <a:rPr lang="ko-KR" altLang="en-US" sz="1200" dirty="0" smtClean="0"/>
              <a:t>몸통부분</a:t>
            </a:r>
            <a:r>
              <a:rPr lang="en-US" altLang="ko-KR" sz="1200" dirty="0" smtClean="0"/>
              <a:t>),</a:t>
            </a:r>
            <a:r>
              <a:rPr lang="ko-KR" altLang="en-US" sz="1200" dirty="0" err="1" smtClean="0"/>
              <a:t>피격시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(hit),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3" name="Picture 2" descr="C:\Users\Administrator\Desktop\my_friends\work\escapejail\resource\weapon\new\alienshouldergun\alinenshouldercanno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8" y="1343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my_friends\work\escapejail\resource\weapon\new\mindarrow\mindarrow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098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499992" y="1952675"/>
            <a:ext cx="3627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mindarrow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en-US" altLang="ko" sz="1200" dirty="0"/>
              <a:t>(</a:t>
            </a:r>
            <a:r>
              <a:rPr lang="ko-KR" altLang="en-US" sz="1200" dirty="0" smtClean="0"/>
              <a:t>관통화살</a:t>
            </a:r>
            <a:r>
              <a:rPr lang="en-US" altLang="ko" sz="1200" dirty="0" smtClean="0"/>
              <a:t>) </a:t>
            </a:r>
            <a:r>
              <a:rPr lang="ko-KR" altLang="en-US" sz="1200" dirty="0" err="1"/>
              <a:t>가까운애들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한마리씩</a:t>
            </a:r>
            <a:r>
              <a:rPr lang="ko-KR" altLang="en-US" sz="1200" dirty="0"/>
              <a:t> 따라가면서 맞추게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빨간줄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트레일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평소에는 플레이어 얼굴 옆에 떠 다니다가 한발 쏘면 공격하고 다음 차례 돌아올 때 다시 플레이어 옆에 생김</a:t>
            </a:r>
            <a:endParaRPr lang="en-US" altLang="ko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기본상태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/>
          </a:p>
        </p:txBody>
      </p:sp>
      <p:pic>
        <p:nvPicPr>
          <p:cNvPr id="6" name="Picture 4" descr="C:\Users\Administrator\Desktop\my_friends\work\escapejail\resource\weapon\new\fingergun\finger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3" y="40850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540" y="4797152"/>
            <a:ext cx="362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:finger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손가락총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 없음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9" name="Picture 6" descr="C:\Users\Administrator\Desktop\my_friends\work\escapejail\resource\weapon\new\bfe\bfe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3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83968" y="4797152"/>
            <a:ext cx="3627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bfe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둠</a:t>
            </a:r>
            <a:r>
              <a:rPr lang="en-US" altLang="ko-KR" sz="1200" dirty="0" smtClean="0"/>
              <a:t>2016 </a:t>
            </a:r>
            <a:r>
              <a:rPr lang="en-US" altLang="ko-KR" sz="1200" dirty="0" err="1" smtClean="0"/>
              <a:t>bfg</a:t>
            </a:r>
            <a:r>
              <a:rPr lang="ko-KR" altLang="en-US" sz="1200" dirty="0" smtClean="0"/>
              <a:t>참고 총알이 날라가고 총알 근처에 </a:t>
            </a:r>
            <a:r>
              <a:rPr lang="ko-KR" altLang="en-US" sz="1200" dirty="0" smtClean="0"/>
              <a:t>있는 적들 전부에게 번개 공격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강력함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 smtClean="0"/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번개이펙트는</a:t>
            </a:r>
            <a:r>
              <a:rPr lang="ko-KR" altLang="en-US" sz="1200" dirty="0" smtClean="0"/>
              <a:t> 이미 예전에 올림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3766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ko-KR" altLang="en-US" b="1" dirty="0" err="1" smtClean="0"/>
              <a:t>실드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스테이지 </a:t>
            </a:r>
            <a:r>
              <a:rPr lang="ko-KR" altLang="en-US" b="1" dirty="0" err="1" smtClean="0"/>
              <a:t>들어갔을때만</a:t>
            </a:r>
            <a:r>
              <a:rPr lang="ko-KR" altLang="en-US" b="1" dirty="0" smtClean="0"/>
              <a:t> 효과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투명망토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/>
              <a:t>흡혈의낫</a:t>
            </a:r>
            <a:r>
              <a:rPr lang="ko-KR" altLang="en-US" b="1" dirty="0"/>
              <a:t> </a:t>
            </a:r>
            <a:r>
              <a:rPr lang="en-US" altLang="ko-KR" b="1" dirty="0"/>
              <a:t>(500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자동조</a:t>
            </a:r>
            <a:r>
              <a:rPr lang="ko-KR" altLang="en-US" b="1" dirty="0"/>
              <a:t>준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2" y="47251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군인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과학자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군인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과학자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공포탄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 smtClean="0"/>
              <a:t>) </a:t>
            </a:r>
            <a:r>
              <a:rPr lang="ko-KR" altLang="en-US" dirty="0" smtClean="0"/>
              <a:t>게이지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방패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/>
              <a:t>에꾸눈임</a:t>
            </a:r>
            <a:r>
              <a:rPr lang="ko-KR" altLang="en-US" dirty="0"/>
              <a:t> </a:t>
            </a:r>
            <a:r>
              <a:rPr lang="en-US" altLang="ko" dirty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시간이 멈추고 </a:t>
            </a:r>
            <a:r>
              <a:rPr lang="ko-KR" altLang="en-US" dirty="0" err="1"/>
              <a:t>한명</a:t>
            </a:r>
            <a:r>
              <a:rPr lang="ko-KR" altLang="en-US" dirty="0"/>
              <a:t> 터치해서 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게임을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클리어</a:t>
            </a:r>
            <a:r>
              <a:rPr lang="ko-KR" altLang="en-US" dirty="0"/>
              <a:t> 하면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상인할아버지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가방만무한</a:t>
            </a:r>
            <a:r>
              <a:rPr lang="en-US" altLang="ko-KR" dirty="0" smtClean="0"/>
              <a:t>)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======================================================================================</a:t>
            </a:r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밸런스 및 의견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 smtClean="0"/>
              <a:t>기관단총 최대총알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소총보다 </a:t>
            </a:r>
            <a:r>
              <a:rPr lang="ko-KR" altLang="en-US" sz="1800" b="1" dirty="0" err="1" smtClean="0"/>
              <a:t>데미지약함</a:t>
            </a:r>
            <a:r>
              <a:rPr lang="ko-KR" altLang="en-US" sz="1800" b="1" dirty="0" smtClean="0"/>
              <a:t> 권총 수준의 </a:t>
            </a:r>
            <a:r>
              <a:rPr lang="ko-KR" altLang="en-US" sz="1800" b="1" dirty="0" err="1" smtClean="0"/>
              <a:t>데미지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소총 최대 총알 </a:t>
            </a:r>
            <a:r>
              <a:rPr lang="en-US" altLang="ko-KR" sz="1800" b="1" dirty="0" smtClean="0"/>
              <a:t>300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기관단총 보다 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기관총 최대 소지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~600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소총수준이거나 살짝 세다 대신 발열 게이지가 있어서 연사로 쏘면 게이지가 끝에 도달했을 경우 식히는 소리추가하고 게이지 다 떨어질 때 까지 식혀 줘야 다시 연사로 </a:t>
            </a:r>
            <a:r>
              <a:rPr lang="ko-KR" altLang="en-US" sz="1800" b="1" dirty="0" err="1" smtClean="0"/>
              <a:t>발사가능함</a:t>
            </a:r>
            <a:r>
              <a:rPr lang="ko-KR" altLang="en-US" sz="1800" b="1" dirty="0" smtClean="0"/>
              <a:t> 플레이어가 임의로 연사속도를 조절해서 게이지가 끝에 안 도달 하게 하면 무한으로 연사 발사도 가능함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               </a:t>
            </a:r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온도계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mgtemp</a:t>
            </a:r>
            <a:r>
              <a:rPr lang="ko-KR" altLang="en-US" sz="1800" b="1" dirty="0" smtClean="0"/>
              <a:t>파일명으로 업로드</a:t>
            </a:r>
            <a:r>
              <a:rPr lang="en-US" altLang="ko-KR" sz="1800" b="1" dirty="0" smtClean="0"/>
              <a:t>) : </a:t>
            </a:r>
            <a:r>
              <a:rPr lang="ko-KR" altLang="en-US" sz="1800" b="1" dirty="0" err="1" smtClean="0"/>
              <a:t>패시브</a:t>
            </a:r>
            <a:r>
              <a:rPr lang="ko-KR" altLang="en-US" sz="1800" b="1" dirty="0" smtClean="0"/>
              <a:t> 스킬 목록에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발열 </a:t>
            </a:r>
            <a:r>
              <a:rPr lang="ko-KR" altLang="en-US" sz="1800" b="1" dirty="0" err="1" smtClean="0"/>
              <a:t>없에주는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템</a:t>
            </a:r>
            <a:r>
              <a:rPr lang="ko-KR" altLang="en-US" sz="1800" b="1" dirty="0" smtClean="0"/>
              <a:t> 넣어도  좋겠네요</a:t>
            </a:r>
            <a:r>
              <a:rPr lang="en-US" altLang="ko-KR" sz="1800" b="1" dirty="0" smtClean="0"/>
              <a:t>. </a:t>
            </a:r>
            <a:endParaRPr lang="en-US" altLang="ko-KR" sz="600" b="1" dirty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저격총</a:t>
            </a:r>
            <a:r>
              <a:rPr lang="ko-KR" altLang="en-US" sz="1800" b="1" dirty="0" smtClean="0"/>
              <a:t> 및 소총</a:t>
            </a:r>
            <a:r>
              <a:rPr lang="en-US" altLang="ko-KR" sz="1800" b="1" dirty="0" smtClean="0"/>
              <a:t>(100</a:t>
            </a:r>
            <a:r>
              <a:rPr lang="ko-KR" altLang="en-US" sz="1800" b="1" dirty="0" smtClean="0"/>
              <a:t>발을 넘기면 </a:t>
            </a:r>
            <a:r>
              <a:rPr lang="ko-KR" altLang="en-US" sz="1800" b="1" dirty="0" err="1" smtClean="0"/>
              <a:t>안될듯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데미지는</a:t>
            </a:r>
            <a:r>
              <a:rPr lang="ko-KR" altLang="en-US" sz="1800" b="1" dirty="0" smtClean="0"/>
              <a:t> 기관총 보다 세거나 살짝 </a:t>
            </a:r>
            <a:r>
              <a:rPr lang="ko-KR" altLang="en-US" sz="1800" b="1" dirty="0" err="1" smtClean="0"/>
              <a:t>낮은정도로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샷건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샷건도</a:t>
            </a:r>
            <a:r>
              <a:rPr lang="ko-KR" altLang="en-US" sz="1800" b="1" dirty="0" smtClean="0"/>
              <a:t> 역시 </a:t>
            </a:r>
            <a:r>
              <a:rPr lang="en-US" altLang="ko-KR" sz="1800" b="1" dirty="0" smtClean="0"/>
              <a:t>100~200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권총 보다 살짝 더 센 정도로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총알이 여러 개 나가니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권총</a:t>
            </a:r>
            <a:r>
              <a:rPr lang="en-US" altLang="ko-KR" sz="1800" b="1" dirty="0" smtClean="0"/>
              <a:t>(500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기본데미지에서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보스방들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다른방들과</a:t>
            </a:r>
            <a:r>
              <a:rPr lang="ko-KR" altLang="en-US" sz="1800" b="1" dirty="0" smtClean="0"/>
              <a:t> 너무 서로 붙어있어서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벽에 </a:t>
            </a:r>
            <a:r>
              <a:rPr lang="ko-KR" altLang="en-US" sz="1800" b="1" dirty="0" err="1" smtClean="0"/>
              <a:t>끼어보일정도로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알아채기 쉬움 살짝 떨어 </a:t>
            </a:r>
            <a:r>
              <a:rPr lang="ko-KR" altLang="en-US" sz="1800" b="1" dirty="0" err="1" smtClean="0"/>
              <a:t>트려야할거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과학자 보스 가운데 보라색 컴퓨터 사방으로 총알 발사하는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/>
              <a:t> </a:t>
            </a:r>
            <a:r>
              <a:rPr lang="en-US" altLang="ko-KR" sz="1800" b="1" smtClean="0"/>
              <a:t>    </a:t>
            </a:r>
            <a:r>
              <a:rPr lang="ko-KR" altLang="en-US" sz="1800" b="1" smtClean="0"/>
              <a:t>패턴 </a:t>
            </a:r>
            <a:r>
              <a:rPr lang="ko-KR" altLang="en-US" sz="1800" b="1" dirty="0" smtClean="0"/>
              <a:t>중간 중간 넣어줘도 </a:t>
            </a:r>
            <a:r>
              <a:rPr lang="ko-KR" altLang="en-US" sz="1800" b="1" dirty="0" err="1" smtClean="0"/>
              <a:t>좋을거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8032" y="3284984"/>
            <a:ext cx="576064" cy="5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아이콘 게임상에서 </a:t>
            </a:r>
            <a:r>
              <a:rPr lang="ko-KR" altLang="en-US" dirty="0" err="1" smtClean="0"/>
              <a:t>안만들어진</a:t>
            </a:r>
            <a:r>
              <a:rPr lang="ko-KR" altLang="en-US" dirty="0" smtClean="0"/>
              <a:t> 것들 현재 </a:t>
            </a:r>
            <a:r>
              <a:rPr lang="ko-KR" altLang="en-US" dirty="0" err="1" smtClean="0"/>
              <a:t>발견된것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dirty="0" err="1"/>
              <a:t>uze</a:t>
            </a:r>
            <a:r>
              <a:rPr lang="en-US" altLang="ko" dirty="0"/>
              <a:t>, saigong12, cardcase,pmp45,basic sniper</a:t>
            </a:r>
            <a:endParaRPr lang="ko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3854</TotalTime>
  <Words>2686</Words>
  <Application>Microsoft Office PowerPoint</Application>
  <PresentationFormat>화면 슬라이드 쇼(4:3)</PresentationFormat>
  <Paragraphs>651</Paragraphs>
  <Slides>59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0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군인 + 과학자 +</vt:lpstr>
      <vt:lpstr>기타의견</vt:lpstr>
      <vt:lpstr>기타의견</vt:lpstr>
      <vt:lpstr>마지막 스테이지 기타의견</vt:lpstr>
      <vt:lpstr>불편한점</vt:lpstr>
      <vt:lpstr>스토리</vt:lpstr>
      <vt:lpstr>스토리</vt:lpstr>
      <vt:lpstr>무기 밸런스 및 의견 추가</vt:lpstr>
      <vt:lpstr>아이콘 게임상에서 안만들어진 것들 현재 발견된것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245</cp:revision>
  <dcterms:created xsi:type="dcterms:W3CDTF">2017-08-14T14:30:50Z</dcterms:created>
  <dcterms:modified xsi:type="dcterms:W3CDTF">2017-11-15T18:10:17Z</dcterms:modified>
</cp:coreProperties>
</file>