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84" r:id="rId30"/>
    <p:sldId id="288" r:id="rId31"/>
    <p:sldId id="287" r:id="rId32"/>
    <p:sldId id="291" r:id="rId33"/>
    <p:sldId id="290" r:id="rId34"/>
    <p:sldId id="292" r:id="rId35"/>
    <p:sldId id="293" r:id="rId36"/>
    <p:sldId id="294" r:id="rId37"/>
    <p:sldId id="2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1275</Words>
  <Application>Microsoft Office PowerPoint</Application>
  <PresentationFormat>화면 슬라이드 쇼(4:3)</PresentationFormat>
  <Paragraphs>303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128</cp:revision>
  <dcterms:created xsi:type="dcterms:W3CDTF">2017-08-14T14:30:50Z</dcterms:created>
  <dcterms:modified xsi:type="dcterms:W3CDTF">2017-11-02T20:15:45Z</dcterms:modified>
</cp:coreProperties>
</file>