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84" r:id="rId38"/>
    <p:sldId id="288" r:id="rId39"/>
    <p:sldId id="287" r:id="rId40"/>
    <p:sldId id="291" r:id="rId41"/>
    <p:sldId id="290" r:id="rId42"/>
    <p:sldId id="292" r:id="rId43"/>
    <p:sldId id="293" r:id="rId44"/>
    <p:sldId id="294" r:id="rId45"/>
    <p:sldId id="29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입에서 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프랑스군 주력소총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탄알집에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m1g1</a:t>
            </a:r>
            <a:r>
              <a:rPr lang="ko-KR" altLang="en-US" sz="1200" dirty="0" smtClean="0"/>
              <a:t>보다 총알 수 많음</a:t>
            </a:r>
            <a:endParaRPr lang="en-US" altLang="ko-KR" sz="1200" dirty="0" smtClean="0"/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62126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488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1789</Words>
  <Application>Microsoft Office PowerPoint</Application>
  <PresentationFormat>화면 슬라이드 쇼(4:3)</PresentationFormat>
  <Paragraphs>401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149</cp:revision>
  <dcterms:created xsi:type="dcterms:W3CDTF">2017-08-14T14:30:50Z</dcterms:created>
  <dcterms:modified xsi:type="dcterms:W3CDTF">2017-11-05T13:19:22Z</dcterms:modified>
</cp:coreProperties>
</file>