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0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55776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3873089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4" y="4858519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scar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Tar-21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smtClean="0"/>
              <a:t>vector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ump9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스콜피</a:t>
            </a:r>
            <a:r>
              <a:rPr lang="ko-KR" altLang="en-US" sz="2400" dirty="0" err="1"/>
              <a:t>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pp2000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49" y="1772816"/>
            <a:ext cx="1620788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52" y="3063839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 flipV="1">
            <a:off x="539552" y="1845618"/>
            <a:ext cx="3507085" cy="100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43608" y="1845618"/>
            <a:ext cx="3096344" cy="79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2851" y="2277730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41169"/>
            <a:ext cx="2305064" cy="161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>
            <a:stCxn id="3077" idx="3"/>
            <a:endCxn id="24" idx="1"/>
          </p:cNvCxnSpPr>
          <p:nvPr/>
        </p:nvCxnSpPr>
        <p:spPr>
          <a:xfrm flipV="1">
            <a:off x="4629572" y="2877895"/>
            <a:ext cx="1393279" cy="62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0192" y="524777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제일좋은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조준경 보여줘도 </a:t>
            </a:r>
            <a:r>
              <a:rPr lang="ko-KR" altLang="en-US" dirty="0" err="1" smtClean="0"/>
              <a:t>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M249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Lwmmg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8" y="1124744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SVD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NTW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밑으로갈수록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세지고 연사속도 느려짐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64718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5417840" cy="168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47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Saiga-12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KSG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SuperShorty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42" y="2159130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59" y="4901183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1873</Words>
  <Application>Microsoft Office PowerPoint</Application>
  <PresentationFormat>화면 슬라이드 쇼(4:3)</PresentationFormat>
  <Paragraphs>488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150</cp:revision>
  <dcterms:created xsi:type="dcterms:W3CDTF">2017-08-14T14:30:50Z</dcterms:created>
  <dcterms:modified xsi:type="dcterms:W3CDTF">2017-11-06T08:13:46Z</dcterms:modified>
</cp:coreProperties>
</file>