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  <p:sldId id="314" r:id="rId55"/>
    <p:sldId id="315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2226</Words>
  <Application>Microsoft Office PowerPoint</Application>
  <PresentationFormat>화면 슬라이드 쇼(4:3)</PresentationFormat>
  <Paragraphs>537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173</cp:revision>
  <dcterms:created xsi:type="dcterms:W3CDTF">2017-08-14T14:30:50Z</dcterms:created>
  <dcterms:modified xsi:type="dcterms:W3CDTF">2017-11-09T16:26:40Z</dcterms:modified>
</cp:coreProperties>
</file>