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21" r:id="rId41"/>
    <p:sldId id="32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25" r:id="rId50"/>
    <p:sldId id="326" r:id="rId51"/>
    <p:sldId id="287" r:id="rId52"/>
    <p:sldId id="291" r:id="rId53"/>
    <p:sldId id="290" r:id="rId54"/>
    <p:sldId id="292" r:id="rId55"/>
    <p:sldId id="293" r:id="rId56"/>
    <p:sldId id="294" r:id="rId57"/>
    <p:sldId id="297" r:id="rId58"/>
    <p:sldId id="314" r:id="rId59"/>
    <p:sldId id="315" r:id="rId60"/>
    <p:sldId id="317" r:id="rId61"/>
    <p:sldId id="319" r:id="rId62"/>
    <p:sldId id="323" r:id="rId63"/>
    <p:sldId id="324" r:id="rId64"/>
    <p:sldId id="327" r:id="rId65"/>
    <p:sldId id="330" r:id="rId66"/>
    <p:sldId id="331" r:id="rId67"/>
    <p:sldId id="328" r:id="rId68"/>
    <p:sldId id="329" r:id="rId69"/>
    <p:sldId id="332" r:id="rId7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8" autoAdjust="0"/>
    <p:restoredTop sz="94660"/>
  </p:normalViewPr>
  <p:slideViewPr>
    <p:cSldViewPr>
      <p:cViewPr>
        <p:scale>
          <a:sx n="80" d="100"/>
          <a:sy n="80" d="100"/>
        </p:scale>
        <p:origin x="-104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jpeg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19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부메랑 처럼 날아가서 때리고 추가로 번개 </a:t>
            </a:r>
            <a:r>
              <a:rPr lang="ko-KR" altLang="en-US" sz="2400" dirty="0" err="1" smtClean="0"/>
              <a:t>데미지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Or </a:t>
            </a:r>
            <a:r>
              <a:rPr lang="ko-KR" altLang="en-US" sz="2400" dirty="0" smtClean="0"/>
              <a:t>그냥 휘두르면 방안에 있는 애들 전부다 번개 </a:t>
            </a:r>
            <a:r>
              <a:rPr lang="ko-KR" altLang="en-US" sz="2400" smtClean="0"/>
              <a:t>데미지</a:t>
            </a:r>
            <a:r>
              <a:rPr lang="en-US" altLang="ko-KR" sz="2400" smtClean="0"/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99695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공기총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6" name="Picture 2" descr="C:\Users\Administrator\Desktop\my_friends\work\escapejail\resource\weapon\new\airgun\air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my_friends\work\escapejail\resource\weapon\new\airhammer\airhammer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2584" y="3003054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hammer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뿅망치</a:t>
            </a:r>
            <a:r>
              <a:rPr lang="ko-KR" altLang="en-US" sz="1200" dirty="0" smtClean="0"/>
              <a:t> 공격하면 땅에 사방에 </a:t>
            </a:r>
            <a:r>
              <a:rPr lang="ko-KR" altLang="en-US" sz="1200" dirty="0" err="1" smtClean="0"/>
              <a:t>금가고</a:t>
            </a:r>
            <a:r>
              <a:rPr lang="ko-KR" altLang="en-US" sz="1200" dirty="0" smtClean="0"/>
              <a:t> 금간 곳에서 돌 나와서 적들 공격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땅금간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1028" name="Picture 4" descr="C:\Users\Administrator\Desktop\my_friends\work\escapejail\resource\weapon\new\billiardsgun\billiards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36146" y="3003054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:billiards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샷건처럼</a:t>
            </a:r>
            <a:r>
              <a:rPr lang="ko-KR" altLang="en-US" sz="1200" dirty="0" smtClean="0"/>
              <a:t> 당구공 발사되고 벽이나 적들 맞으면 </a:t>
            </a:r>
            <a:r>
              <a:rPr lang="ko-KR" altLang="en-US" sz="1200" dirty="0" err="1" smtClean="0"/>
              <a:t>팅겨짐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총알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9" name="Picture 5" descr="C:\Users\Administrator\Desktop\my_friends\work\escapejail\resource\weapon\new\boomerang\boomer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1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9577" y="5550768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:boomerang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부메랑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던진방향으로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직선 위치에 있는 적들 다 맞추고 다시 되돌아옴</a:t>
            </a:r>
            <a:r>
              <a:rPr lang="en-US" altLang="ko-KR" sz="1200" dirty="0"/>
              <a:t>-</a:t>
            </a:r>
            <a:r>
              <a:rPr lang="ko-KR" altLang="en-US" sz="1200" dirty="0"/>
              <a:t>무한이지만 타이밍 길음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30" name="Picture 6" descr="C:\Users\Administrator\Desktop\my_friends\work\escapejail\resource\weapon\new\magicstick\magicstic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88" y="5019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32584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:magic stick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마법봉</a:t>
            </a:r>
            <a:endParaRPr lang="en-US" altLang="ko-KR" sz="1200" dirty="0" smtClean="0"/>
          </a:p>
          <a:p>
            <a:r>
              <a:rPr lang="ko-KR" altLang="en-US" sz="1200" dirty="0" smtClean="0"/>
              <a:t>휘두르면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별모양총알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별모양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1" name="Picture 7" descr="C:\Users\Administrator\Desktop\my_friends\work\escapejail\resource\weapon\new\rosegun\rose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859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86028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:rose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장미총</a:t>
            </a:r>
            <a:endParaRPr lang="en-US" altLang="ko-KR" sz="1200" dirty="0" smtClean="0"/>
          </a:p>
          <a:p>
            <a:r>
              <a:rPr lang="ko-KR" altLang="en-US" sz="1200" dirty="0" smtClean="0"/>
              <a:t>유리병에서 장미꽃 발사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독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(1~5 </a:t>
            </a:r>
            <a:r>
              <a:rPr lang="en-US" altLang="ko-KR" sz="1200" smtClean="0"/>
              <a:t>idle, 6~8fire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꽃모양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Administrator\Desktop\EscapeJail\EscapeJail\Assets\03.Models\Sprites\GameObjects\Weapon\memoryeraser\memoryeras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6436" y="2636912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:memory eraser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적들 전부 다 </a:t>
            </a:r>
            <a:r>
              <a:rPr lang="ko-KR" altLang="en-US" sz="1200" dirty="0" err="1" smtClean="0"/>
              <a:t>잠시동</a:t>
            </a:r>
            <a:r>
              <a:rPr lang="ko-KR" altLang="en-US" sz="1200" dirty="0" err="1"/>
              <a:t>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스턴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빛 발광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그냥 고정된 위치에서 빛만 </a:t>
            </a:r>
            <a:r>
              <a:rPr lang="ko-KR" altLang="en-US" sz="1200" dirty="0" err="1" smtClean="0"/>
              <a:t>반짝거리는게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컨셉인데</a:t>
            </a:r>
            <a:r>
              <a:rPr lang="ko-KR" altLang="en-US" sz="1200" dirty="0" smtClean="0"/>
              <a:t> 혹시 몰라서 </a:t>
            </a:r>
            <a:r>
              <a:rPr lang="ko-KR" altLang="en-US" sz="1200" dirty="0" err="1" smtClean="0"/>
              <a:t>반시계</a:t>
            </a:r>
            <a:r>
              <a:rPr lang="ko-KR" altLang="en-US" sz="1200" dirty="0" smtClean="0"/>
              <a:t> 방향으로 </a:t>
            </a:r>
            <a:r>
              <a:rPr lang="ko-KR" altLang="en-US" sz="1200" dirty="0" err="1" smtClean="0"/>
              <a:t>돌린것도</a:t>
            </a:r>
            <a:r>
              <a:rPr lang="ko-KR" altLang="en-US" sz="1200" dirty="0" smtClean="0"/>
              <a:t> 올렸어요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26" name="Picture 2" descr="C:\Users\Administrator\Desktop\my_friends\work\escapejail\resource\weapon\new\bombergun\bombergun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5776" y="2635399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:bomber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봄버맨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적에게 걸어가서 폭발하는 폭탄 발사함 </a:t>
            </a:r>
            <a:r>
              <a:rPr lang="ko-KR" altLang="en-US" sz="1200" dirty="0" err="1" smtClean="0"/>
              <a:t>적이없으면</a:t>
            </a:r>
            <a:r>
              <a:rPr lang="ko-KR" altLang="en-US" sz="1200" dirty="0" smtClean="0"/>
              <a:t> 그냥 </a:t>
            </a:r>
            <a:r>
              <a:rPr lang="ko-KR" altLang="en-US" sz="1200" dirty="0" err="1" smtClean="0"/>
              <a:t>그자리에서</a:t>
            </a:r>
            <a:r>
              <a:rPr lang="ko-KR" altLang="en-US" sz="1200" dirty="0" smtClean="0"/>
              <a:t> 폭발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총발사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걸어가는 폭탄총알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폭발이펙트</a:t>
            </a:r>
            <a:endParaRPr lang="en-US" altLang="ko-KR" sz="1200" dirty="0" smtClean="0"/>
          </a:p>
        </p:txBody>
      </p:sp>
      <p:pic>
        <p:nvPicPr>
          <p:cNvPr id="3" name="Picture 3" descr="C:\Users\Administrator\Desktop\my_friends\work\escapejail\resource\weapon\new\bubblegun\bubble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170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17554" y="2635399"/>
            <a:ext cx="194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:bubble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거품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 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거품총알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8" name="Picture 4" descr="C:\Users\Administrator\Desktop\my_friends\work\escapejail\resource\weapon\new\gramophonegun\gramophone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920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76256" y="2652936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:gramophone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레코드판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피격시</a:t>
            </a:r>
            <a:r>
              <a:rPr lang="ko-KR" altLang="en-US" sz="1200" dirty="0" smtClean="0"/>
              <a:t> 랜덤으로 짤막한 멜로디 나옴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:idle(1~5),fire(6~10),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gravitygun\gravity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6436" y="5517232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:gravity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하프라이프</a:t>
            </a:r>
            <a:r>
              <a:rPr lang="en-US" altLang="ko-KR" sz="1200" dirty="0" smtClean="0"/>
              <a:t>2 </a:t>
            </a:r>
            <a:r>
              <a:rPr lang="ko-KR" altLang="en-US" sz="1200" dirty="0" err="1" smtClean="0"/>
              <a:t>중력건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발사하면 근처에 있는 적들 밀어내고 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줌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발사</a:t>
            </a:r>
            <a:r>
              <a:rPr lang="en-US" altLang="ko-KR" sz="1200" dirty="0" smtClean="0"/>
              <a:t>(1~7),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guitarcase\guitarcase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9720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6779" y="5538539"/>
            <a:ext cx="1947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guitarcase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영화 </a:t>
            </a:r>
            <a:r>
              <a:rPr lang="ko-KR" altLang="en-US" sz="1200" dirty="0" err="1" smtClean="0"/>
              <a:t>데스페라도</a:t>
            </a:r>
            <a:r>
              <a:rPr lang="ko-KR" altLang="en-US" sz="1200" dirty="0" smtClean="0"/>
              <a:t> 기타케이스 패러디 랜덤으로 기관총이 나가거나 미사일이 나감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sym typeface="Wingdings" pitchFamily="2" charset="2"/>
              </a:rPr>
              <a:t>기관총 발사</a:t>
            </a:r>
            <a:r>
              <a:rPr lang="en-US" altLang="ko-KR" sz="1200" dirty="0" smtClean="0">
                <a:sym typeface="Wingdings" pitchFamily="2" charset="2"/>
              </a:rPr>
              <a:t>(1~3),</a:t>
            </a:r>
            <a:r>
              <a:rPr lang="ko-KR" altLang="en-US" sz="1200" dirty="0" smtClean="0">
                <a:sym typeface="Wingdings" pitchFamily="2" charset="2"/>
              </a:rPr>
              <a:t>미사일 발사</a:t>
            </a:r>
            <a:r>
              <a:rPr lang="en-US" altLang="ko-KR" sz="1200" dirty="0" smtClean="0">
                <a:sym typeface="Wingdings" pitchFamily="2" charset="2"/>
              </a:rPr>
              <a:t>(4~8), </a:t>
            </a:r>
            <a:r>
              <a:rPr lang="ko-KR" altLang="en-US" sz="1200" dirty="0" smtClean="0">
                <a:sym typeface="Wingdings" pitchFamily="2" charset="2"/>
              </a:rPr>
              <a:t>미사일 총알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아이콘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폭발 </a:t>
            </a:r>
            <a:r>
              <a:rPr lang="ko-KR" altLang="en-US" sz="1200" dirty="0" err="1" smtClean="0">
                <a:sym typeface="Wingdings" pitchFamily="2" charset="2"/>
              </a:rPr>
              <a:t>이펙트</a:t>
            </a:r>
            <a:endParaRPr lang="en-US" altLang="ko-KR" sz="1200" dirty="0" smtClean="0"/>
          </a:p>
        </p:txBody>
      </p:sp>
      <p:pic>
        <p:nvPicPr>
          <p:cNvPr id="1031" name="Picture 7" descr="C:\Users\Administrator\Desktop\my_friends\work\escapejail\resource\weapon\new\Mjolnir\Mjolni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24425" y="5593432"/>
            <a:ext cx="1947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Mjolnir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토르가</a:t>
            </a:r>
            <a:r>
              <a:rPr lang="ko-KR" altLang="en-US" sz="1200" dirty="0" smtClean="0"/>
              <a:t> 쓰는 망치</a:t>
            </a:r>
            <a:endParaRPr lang="en-US" altLang="ko-KR" sz="1200" dirty="0" smtClean="0"/>
          </a:p>
          <a:p>
            <a:r>
              <a:rPr lang="ko-KR" altLang="en-US" sz="1200" dirty="0" smtClean="0"/>
              <a:t>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부메랑 처럼 공격해서 원거리 피해 혹은 근접에서 공격하면 적 근처에 번개 떨어져서 </a:t>
            </a:r>
            <a:r>
              <a:rPr lang="ko-KR" altLang="en-US" sz="1200" dirty="0" err="1" smtClean="0"/>
              <a:t>추가데미지</a:t>
            </a:r>
            <a:r>
              <a:rPr lang="ko-KR" altLang="en-US" sz="1200" dirty="0" smtClean="0"/>
              <a:t> 들어감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기본망치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 위에 번개공격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pinballgun\pinballgun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20272" y="5652839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:pinball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윈도우 시절 게임 </a:t>
            </a:r>
            <a:r>
              <a:rPr lang="en-US" altLang="ko-KR" sz="1200" dirty="0" smtClean="0"/>
              <a:t>pinball </a:t>
            </a:r>
            <a:r>
              <a:rPr lang="ko-KR" altLang="en-US" sz="1200" dirty="0" smtClean="0"/>
              <a:t>패러디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건 처럼 비슷함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:idle(1~2), fire(3~5),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38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이름이 </a:t>
            </a:r>
            <a:r>
              <a:rPr lang="ko-KR" altLang="en-US" dirty="0" err="1" smtClean="0"/>
              <a:t>긴것들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한단어로</a:t>
            </a:r>
            <a:r>
              <a:rPr lang="ko-KR" altLang="en-US" dirty="0" smtClean="0"/>
              <a:t> 줄임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Gun grip: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줄여줌</a:t>
            </a:r>
            <a:r>
              <a:rPr lang="en-US" altLang="ko-KR" b="1" dirty="0" smtClean="0"/>
              <a:t>) (</a:t>
            </a:r>
            <a:r>
              <a:rPr lang="ko-KR" altLang="en-US" b="1" dirty="0" smtClean="0"/>
              <a:t>무기 손잡이 부착물 그림으로 </a:t>
            </a:r>
            <a:r>
              <a:rPr lang="ko-KR" altLang="en-US" b="1" dirty="0" err="1" smtClean="0"/>
              <a:t>만듬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ExtendedMag</a:t>
            </a:r>
            <a:r>
              <a:rPr lang="en-US" altLang="ko-KR" b="1" dirty="0" smtClean="0"/>
              <a:t> :(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ExtendedPocket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인벤토리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1~2</a:t>
            </a:r>
            <a:r>
              <a:rPr lang="ko-KR" altLang="en-US" b="1" dirty="0" smtClean="0"/>
              <a:t>칸</a:t>
            </a:r>
            <a:r>
              <a:rPr lang="en-US" altLang="ko-KR" b="1" dirty="0"/>
              <a:t>+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RunAway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 smtClean="0"/>
              <a:t>스테이지별로</a:t>
            </a:r>
            <a:r>
              <a:rPr lang="ko-KR" altLang="en-US" b="1" dirty="0" smtClean="0"/>
              <a:t>  </a:t>
            </a:r>
            <a:r>
              <a:rPr lang="ko-KR" altLang="en-US" b="1" dirty="0" err="1" smtClean="0"/>
              <a:t>한번만사용가</a:t>
            </a:r>
            <a:r>
              <a:rPr lang="ko-KR" altLang="en-US" b="1" dirty="0" err="1"/>
              <a:t>능</a:t>
            </a:r>
            <a:r>
              <a:rPr lang="en-US" altLang="ko-KR" b="1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44" y="2103537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800" y="2976786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3840882"/>
            <a:ext cx="942528" cy="94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5000203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32092"/>
            <a:ext cx="8867328" cy="4525963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b="1" dirty="0" err="1"/>
              <a:t>레드닷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ExtendedPocket</a:t>
            </a:r>
            <a:r>
              <a:rPr lang="en-US" altLang="ko-KR" b="1" dirty="0"/>
              <a:t>(</a:t>
            </a:r>
            <a:r>
              <a:rPr lang="ko-KR" altLang="en-US" b="1" dirty="0" err="1"/>
              <a:t>인벤토리</a:t>
            </a:r>
            <a:r>
              <a:rPr lang="ko-KR" altLang="en-US" b="1" dirty="0"/>
              <a:t> </a:t>
            </a:r>
            <a:r>
              <a:rPr lang="en-US" altLang="ko-KR" b="1" dirty="0"/>
              <a:t>1~2</a:t>
            </a:r>
            <a:r>
              <a:rPr lang="ko-KR" altLang="en-US" b="1" dirty="0"/>
              <a:t>칸</a:t>
            </a:r>
            <a:r>
              <a:rPr lang="en-US" altLang="ko-KR" b="1" dirty="0"/>
              <a:t>+)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PigStatue</a:t>
            </a:r>
            <a:r>
              <a:rPr lang="en-US" altLang="ko-KR" b="1" dirty="0"/>
              <a:t>(</a:t>
            </a:r>
            <a:r>
              <a:rPr lang="ko-KR" altLang="en-US" b="1" dirty="0"/>
              <a:t>아이템 </a:t>
            </a:r>
            <a:r>
              <a:rPr lang="ko-KR" altLang="en-US" b="1" dirty="0" err="1"/>
              <a:t>드랍</a:t>
            </a:r>
            <a:r>
              <a:rPr lang="ko-KR" altLang="en-US" b="1" dirty="0"/>
              <a:t> 확률 상승</a:t>
            </a:r>
            <a:r>
              <a:rPr lang="en-US" altLang="ko-KR" b="1" dirty="0"/>
              <a:t>)-&gt;</a:t>
            </a:r>
            <a:r>
              <a:rPr lang="ko-KR" altLang="en-US" b="1" dirty="0"/>
              <a:t>광고</a:t>
            </a:r>
            <a:r>
              <a:rPr lang="en-US" altLang="ko-KR" b="1" dirty="0"/>
              <a:t>1</a:t>
            </a:r>
            <a:r>
              <a:rPr lang="ko-KR" altLang="en-US" b="1" dirty="0" err="1"/>
              <a:t>회시청</a:t>
            </a:r>
            <a:endParaRPr lang="en-US" altLang="ko-KR" b="1" dirty="0"/>
          </a:p>
          <a:p>
            <a:r>
              <a:rPr lang="ko-KR" altLang="en-US" b="1" dirty="0" err="1"/>
              <a:t>스카우터</a:t>
            </a:r>
            <a:r>
              <a:rPr lang="en-US" altLang="ko-KR" b="1" dirty="0"/>
              <a:t>(</a:t>
            </a:r>
            <a:r>
              <a:rPr lang="ko-KR" altLang="en-US" b="1" dirty="0" err="1"/>
              <a:t>몬스터들</a:t>
            </a:r>
            <a:r>
              <a:rPr lang="ko-KR" altLang="en-US" b="1" dirty="0"/>
              <a:t> </a:t>
            </a:r>
            <a:r>
              <a:rPr lang="ko-KR" altLang="en-US" b="1" dirty="0" err="1"/>
              <a:t>체력바가</a:t>
            </a:r>
            <a:r>
              <a:rPr lang="ko-KR" altLang="en-US" b="1" dirty="0"/>
              <a:t> 보임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/>
              <a:t>GunGrip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( </a:t>
            </a:r>
            <a:r>
              <a:rPr lang="ko-KR" altLang="en-US" b="1" dirty="0"/>
              <a:t>총기 반동을 줄여줌</a:t>
            </a:r>
            <a:r>
              <a:rPr lang="en-US" altLang="ko-KR" b="1" dirty="0"/>
              <a:t>) (</a:t>
            </a:r>
            <a:r>
              <a:rPr lang="ko-KR" altLang="en-US" b="1" dirty="0"/>
              <a:t>무기 손잡이 부착물 그림으로 </a:t>
            </a:r>
            <a:r>
              <a:rPr lang="ko-KR" altLang="en-US" b="1" dirty="0" err="1"/>
              <a:t>만듬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>
                <a:solidFill>
                  <a:srgbClr val="FF0000"/>
                </a:solidFill>
              </a:rPr>
              <a:t>ExtendedMag</a:t>
            </a:r>
            <a:r>
              <a:rPr lang="en-US" altLang="ko-KR" b="1" dirty="0"/>
              <a:t> :(</a:t>
            </a:r>
            <a:r>
              <a:rPr lang="ko-KR" altLang="en-US" b="1" dirty="0"/>
              <a:t>대용량탄창</a:t>
            </a:r>
            <a:r>
              <a:rPr lang="en-US" altLang="ko-KR" b="1" dirty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RunAway</a:t>
            </a:r>
            <a:r>
              <a:rPr lang="en-US" altLang="ko-KR" dirty="0"/>
              <a:t> </a:t>
            </a:r>
            <a:r>
              <a:rPr lang="ko-KR" altLang="en-US" b="1" dirty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/>
              <a:t>스테이지별로</a:t>
            </a:r>
            <a:r>
              <a:rPr lang="ko-KR" altLang="en-US" b="1" dirty="0"/>
              <a:t>  </a:t>
            </a:r>
            <a:r>
              <a:rPr lang="ko-KR" altLang="en-US" b="1" dirty="0" err="1"/>
              <a:t>한번만사용가능</a:t>
            </a:r>
            <a:r>
              <a:rPr lang="en-US" altLang="ko-KR" b="1" dirty="0"/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Ginseng</a:t>
            </a:r>
            <a:r>
              <a:rPr lang="ko-KR" altLang="en-US" b="1" dirty="0"/>
              <a:t>인삼아이콘 </a:t>
            </a:r>
            <a:r>
              <a:rPr lang="en-US" altLang="ko-KR" b="1" dirty="0"/>
              <a:t>(</a:t>
            </a:r>
            <a:r>
              <a:rPr lang="ko-KR" altLang="en-US" b="1" dirty="0"/>
              <a:t>상태이상 면역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/>
              <a:t>Littlelove</a:t>
            </a:r>
            <a:r>
              <a:rPr lang="en-US" altLang="ko-KR" b="1" dirty="0"/>
              <a:t>(</a:t>
            </a:r>
            <a:r>
              <a:rPr lang="ko-KR" altLang="en-US" b="1" dirty="0"/>
              <a:t>약간의 사랑</a:t>
            </a:r>
            <a:r>
              <a:rPr lang="en-US" altLang="ko-KR" b="1" dirty="0"/>
              <a:t>):</a:t>
            </a:r>
            <a:r>
              <a:rPr lang="ko-KR" altLang="en-US" b="1" dirty="0"/>
              <a:t>최대체력 </a:t>
            </a:r>
            <a:r>
              <a:rPr lang="ko-KR" altLang="en-US" b="1" dirty="0" err="1"/>
              <a:t>올려주는거</a:t>
            </a:r>
            <a:r>
              <a:rPr lang="ko-KR" altLang="en-US" b="1" dirty="0"/>
              <a:t> </a:t>
            </a:r>
            <a:r>
              <a:rPr lang="en-US" altLang="ko-KR" b="1" dirty="0"/>
              <a:t>(+2)</a:t>
            </a:r>
          </a:p>
          <a:p>
            <a:r>
              <a:rPr lang="en-US" altLang="ko-KR" b="1" dirty="0" err="1"/>
              <a:t>Biglovd</a:t>
            </a:r>
            <a:r>
              <a:rPr lang="en-US" altLang="ko-KR" b="1" dirty="0"/>
              <a:t> : </a:t>
            </a:r>
            <a:r>
              <a:rPr lang="ko-KR" altLang="en-US" b="1" dirty="0"/>
              <a:t>최대체력증가 </a:t>
            </a:r>
            <a:r>
              <a:rPr lang="en-US" altLang="ko-KR" b="1" dirty="0"/>
              <a:t>(+5)</a:t>
            </a:r>
          </a:p>
          <a:p>
            <a:r>
              <a:rPr lang="en-US" altLang="ko-KR" dirty="0"/>
              <a:t>Hermes shoes: </a:t>
            </a:r>
            <a:r>
              <a:rPr lang="ko-KR" altLang="en-US" b="1" dirty="0"/>
              <a:t>이동속도 </a:t>
            </a:r>
            <a:r>
              <a:rPr lang="ko-KR" altLang="en-US" b="1" dirty="0" err="1"/>
              <a:t>올려주는거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InstantShield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스테이지 당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회용 파괴되면 다음스테이지 가야 생김 </a:t>
            </a:r>
            <a:r>
              <a:rPr lang="en-US" altLang="ko-KR" b="1" dirty="0">
                <a:solidFill>
                  <a:srgbClr val="FF0000"/>
                </a:solidFill>
              </a:rPr>
              <a:t>)-&gt;</a:t>
            </a:r>
            <a:r>
              <a:rPr lang="ko-KR" altLang="en-US" b="1" dirty="0">
                <a:solidFill>
                  <a:srgbClr val="FF0000"/>
                </a:solidFill>
              </a:rPr>
              <a:t>효과가 갑옷과 비슷하고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효율이 매우 낮음 </a:t>
            </a:r>
            <a:r>
              <a:rPr lang="en-US" altLang="ko-KR" b="1" dirty="0">
                <a:solidFill>
                  <a:srgbClr val="FF0000"/>
                </a:solidFill>
              </a:rPr>
              <a:t>-&gt;</a:t>
            </a:r>
            <a:r>
              <a:rPr lang="ko-KR" altLang="en-US" b="1" dirty="0">
                <a:solidFill>
                  <a:srgbClr val="FF0000"/>
                </a:solidFill>
              </a:rPr>
              <a:t>삭제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/>
              <a:t>HolyCape</a:t>
            </a:r>
            <a:r>
              <a:rPr lang="en-US" altLang="ko-KR" b="1" dirty="0"/>
              <a:t>(</a:t>
            </a:r>
            <a:r>
              <a:rPr lang="ko-KR" altLang="en-US" b="1" dirty="0"/>
              <a:t>신성한 망토</a:t>
            </a:r>
            <a:r>
              <a:rPr lang="en-US" altLang="ko-KR" b="1" dirty="0"/>
              <a:t>):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 err="1"/>
              <a:t>피격시</a:t>
            </a:r>
            <a:r>
              <a:rPr lang="ko-KR" altLang="en-US" b="1" dirty="0"/>
              <a:t> 무적시간 증가</a:t>
            </a:r>
            <a:r>
              <a:rPr lang="en-US" altLang="ko-KR" b="1" dirty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Vampiric</a:t>
            </a:r>
            <a:r>
              <a:rPr lang="en-US" altLang="ko-KR" dirty="0">
                <a:solidFill>
                  <a:srgbClr val="FF0000"/>
                </a:solidFill>
              </a:rPr>
              <a:t> Gun</a:t>
            </a:r>
            <a:r>
              <a:rPr lang="en-US" altLang="ko-KR" b="1" dirty="0"/>
              <a:t>:(50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 흡혈</a:t>
            </a:r>
            <a:r>
              <a:rPr lang="en-US" altLang="ko-KR" b="1" dirty="0"/>
              <a:t>)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공격시마다</a:t>
            </a:r>
            <a:r>
              <a:rPr lang="ko-KR" altLang="en-US" b="1" dirty="0">
                <a:solidFill>
                  <a:srgbClr val="FF0000"/>
                </a:solidFill>
              </a:rPr>
              <a:t> 랜덤확률로 </a:t>
            </a:r>
            <a:r>
              <a:rPr lang="ko-KR" altLang="en-US" b="1" dirty="0" err="1">
                <a:solidFill>
                  <a:srgbClr val="FF0000"/>
                </a:solidFill>
              </a:rPr>
              <a:t>체력회복하는편이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나아보임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AutoAim</a:t>
            </a:r>
            <a:r>
              <a:rPr lang="en-US" altLang="ko-KR" b="1" dirty="0"/>
              <a:t>:(</a:t>
            </a:r>
            <a:r>
              <a:rPr lang="ko-KR" altLang="en-US" b="1" dirty="0"/>
              <a:t>자동조준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138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178677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세계 최악의 전쟁국가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곰보국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북한정도의</a:t>
            </a:r>
            <a:r>
              <a:rPr lang="ko-KR" altLang="en-US" sz="1800" dirty="0" smtClean="0">
                <a:solidFill>
                  <a:srgbClr val="FF0000"/>
                </a:solidFill>
              </a:rPr>
              <a:t> 국가</a:t>
            </a:r>
            <a:r>
              <a:rPr lang="en-US" altLang="ko-KR" sz="1800" dirty="0" smtClean="0">
                <a:solidFill>
                  <a:srgbClr val="FF0000"/>
                </a:solidFill>
              </a:rPr>
              <a:t>). </a:t>
            </a:r>
            <a:r>
              <a:rPr lang="ko-KR" altLang="en-US" sz="1800" dirty="0" smtClean="0">
                <a:solidFill>
                  <a:srgbClr val="FF0000"/>
                </a:solidFill>
              </a:rPr>
              <a:t>그곳의 한 비밀연구소에서는 병사를 강화시키기 위한  끔찍한 생체실험이</a:t>
            </a:r>
            <a:r>
              <a:rPr lang="en-US" altLang="ko-KR" sz="1800" dirty="0" smtClean="0">
                <a:solidFill>
                  <a:srgbClr val="FF0000"/>
                </a:solidFill>
              </a:rPr>
              <a:t>()</a:t>
            </a:r>
            <a:r>
              <a:rPr lang="ko-KR" altLang="en-US" sz="1800" dirty="0" smtClean="0">
                <a:solidFill>
                  <a:srgbClr val="FF0000"/>
                </a:solidFill>
              </a:rPr>
              <a:t> 일어나고 있었다</a:t>
            </a:r>
            <a:r>
              <a:rPr lang="en-US" altLang="ko-KR" sz="1800" dirty="0" smtClean="0">
                <a:solidFill>
                  <a:srgbClr val="FF0000"/>
                </a:solidFill>
              </a:rPr>
              <a:t>.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 smtClean="0">
                <a:solidFill>
                  <a:srgbClr val="FF0000"/>
                </a:solidFill>
              </a:rPr>
              <a:t>그 정보를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입수하게된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??</a:t>
            </a:r>
            <a:r>
              <a:rPr lang="ko-KR" altLang="en-US" sz="1800" dirty="0" smtClean="0">
                <a:solidFill>
                  <a:srgbClr val="FF0000"/>
                </a:solidFill>
              </a:rPr>
              <a:t>국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</a:rPr>
              <a:t>세계평화를 유지하는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미국정도의</a:t>
            </a:r>
            <a:r>
              <a:rPr lang="ko-KR" altLang="en-US" sz="1800" dirty="0" smtClean="0">
                <a:solidFill>
                  <a:srgbClr val="FF0000"/>
                </a:solidFill>
              </a:rPr>
              <a:t> 나라</a:t>
            </a:r>
            <a:r>
              <a:rPr lang="en-US" altLang="ko-KR" sz="1800" dirty="0" smtClean="0">
                <a:solidFill>
                  <a:srgbClr val="FF0000"/>
                </a:solidFill>
              </a:rPr>
              <a:t>).</a:t>
            </a:r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</a:rPr>
              <a:t>연구소의 비밀을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파해치고</a:t>
            </a:r>
            <a:r>
              <a:rPr lang="ko-KR" altLang="en-US" sz="1800" dirty="0" smtClean="0">
                <a:solidFill>
                  <a:srgbClr val="FF0000"/>
                </a:solidFill>
              </a:rPr>
              <a:t> 생체실험을 멈추기 위해서 요원들을 파견하지만 번번히 실패하고 만다</a:t>
            </a:r>
            <a:r>
              <a:rPr lang="en-US" altLang="ko-KR" sz="1800" dirty="0" smtClean="0">
                <a:solidFill>
                  <a:srgbClr val="FF0000"/>
                </a:solidFill>
              </a:rPr>
              <a:t>. (</a:t>
            </a:r>
            <a:r>
              <a:rPr lang="ko-KR" altLang="en-US" sz="1800" dirty="0" smtClean="0">
                <a:solidFill>
                  <a:srgbClr val="FF0000"/>
                </a:solidFill>
              </a:rPr>
              <a:t>연구소 곳곳에 고립된 있는 요원들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800" dirty="0" smtClean="0">
                <a:solidFill>
                  <a:srgbClr val="FF0000"/>
                </a:solidFill>
              </a:rPr>
              <a:t>결국 최고의 정예요원</a:t>
            </a: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</a:rPr>
              <a:t>이거나 용병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  <a:r>
              <a:rPr lang="ko-KR" altLang="en-US" sz="1800" dirty="0" smtClean="0">
                <a:solidFill>
                  <a:srgbClr val="FF0000"/>
                </a:solidFill>
              </a:rPr>
              <a:t>을 파견하게 된다</a:t>
            </a:r>
            <a:r>
              <a:rPr lang="en-US" altLang="ko-KR" sz="1800" dirty="0" smtClean="0">
                <a:solidFill>
                  <a:srgbClr val="FF0000"/>
                </a:solidFill>
              </a:rPr>
              <a:t>. </a:t>
            </a:r>
            <a:r>
              <a:rPr lang="ko-KR" altLang="en-US" sz="1800" dirty="0" smtClean="0">
                <a:solidFill>
                  <a:srgbClr val="FF0000"/>
                </a:solidFill>
              </a:rPr>
              <a:t>과연 그곳에서는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무슨일이</a:t>
            </a:r>
            <a:r>
              <a:rPr lang="ko-KR" altLang="en-US" sz="1800" dirty="0" smtClean="0">
                <a:solidFill>
                  <a:srgbClr val="FF0000"/>
                </a:solidFill>
              </a:rPr>
              <a:t> 일어나고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있는걸까</a:t>
            </a:r>
            <a:r>
              <a:rPr lang="en-US" altLang="ko-KR" sz="1800" dirty="0" smtClean="0">
                <a:solidFill>
                  <a:srgbClr val="FF0000"/>
                </a:solidFill>
              </a:rPr>
              <a:t>?</a:t>
            </a:r>
          </a:p>
          <a:p>
            <a:endParaRPr lang="en-US" altLang="ko" sz="1800" dirty="0"/>
          </a:p>
          <a:p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적용 안 된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</a:t>
            </a:r>
            <a:r>
              <a:rPr lang="en-US" altLang="ko" dirty="0" smtClean="0"/>
              <a:t>cardcase,pmp45,rose gun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추가되면 </a:t>
            </a:r>
            <a:r>
              <a:rPr lang="ko-KR" altLang="en-US" dirty="0" err="1" smtClean="0"/>
              <a:t>좋을것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적들도 </a:t>
            </a:r>
            <a:r>
              <a:rPr lang="ko-KR" altLang="en-US" dirty="0" err="1" smtClean="0"/>
              <a:t>맞았을때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깜박임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bgm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무기스왑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총알다썻을때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몬스터</a:t>
            </a:r>
            <a:r>
              <a:rPr lang="ko-KR" altLang="en-US" dirty="0"/>
              <a:t> </a:t>
            </a:r>
            <a:r>
              <a:rPr lang="ko-KR" altLang="en-US" dirty="0" err="1"/>
              <a:t>소환될때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체력회복 아이템  </a:t>
            </a:r>
            <a:r>
              <a:rPr lang="ko-KR" altLang="en-US" dirty="0" err="1"/>
              <a:t>사용했을때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버튼 </a:t>
            </a:r>
            <a:r>
              <a:rPr lang="ko-KR" altLang="en-US" dirty="0" err="1"/>
              <a:t>클릭음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폭발음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돈 </a:t>
            </a:r>
            <a:r>
              <a:rPr lang="en-US" altLang="ko-KR" dirty="0"/>
              <a:t>(</a:t>
            </a:r>
            <a:r>
              <a:rPr lang="ko-KR" altLang="en-US" dirty="0" err="1"/>
              <a:t>보스잡으면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, 10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점수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잡으면</a:t>
            </a:r>
          </a:p>
          <a:p>
            <a:pPr marL="0" indent="0">
              <a:buNone/>
            </a:pPr>
            <a:r>
              <a:rPr lang="ko-KR" altLang="en-US" dirty="0" err="1"/>
              <a:t>탄꺠면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보스잡으면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게임끝날때</a:t>
            </a:r>
            <a:r>
              <a:rPr lang="ko-KR" altLang="en-US" dirty="0"/>
              <a:t> </a:t>
            </a:r>
            <a:r>
              <a:rPr lang="ko-KR" altLang="en-US" dirty="0" err="1"/>
              <a:t>결과창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점수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맞은횟수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마이너스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죽인적</a:t>
            </a:r>
            <a:r>
              <a:rPr lang="en-US" altLang="ko-KR" dirty="0"/>
              <a:t>(</a:t>
            </a:r>
            <a:r>
              <a:rPr lang="ko-KR" altLang="en-US" dirty="0" err="1"/>
              <a:t>몬스터</a:t>
            </a:r>
            <a:r>
              <a:rPr lang="en-US" altLang="ko-KR" dirty="0"/>
              <a:t>) + 100</a:t>
            </a:r>
            <a:r>
              <a:rPr lang="ko-KR" altLang="en-US" dirty="0"/>
              <a:t>점 * 죽은 스테이지 </a:t>
            </a:r>
            <a:r>
              <a:rPr lang="ko-KR" altLang="en-US" dirty="0" err="1"/>
              <a:t>보정값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얻은골드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플레이시간 </a:t>
            </a:r>
            <a:r>
              <a:rPr lang="en-US" altLang="ko-KR" dirty="0"/>
              <a:t>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03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확률 </a:t>
            </a:r>
            <a:r>
              <a:rPr lang="en-US" altLang="ko-KR" dirty="0" smtClean="0"/>
              <a:t>* ?? </a:t>
            </a:r>
            <a:r>
              <a:rPr lang="ko-KR" altLang="en-US" dirty="0" smtClean="0"/>
              <a:t>가격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407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추가됨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9600" y="692696"/>
            <a:ext cx="8229600" cy="52496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10081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95475" y="1484783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엔지니어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down</a:t>
            </a:r>
          </a:p>
          <a:p>
            <a:r>
              <a:rPr lang="ko-KR" altLang="en-US" dirty="0" smtClean="0"/>
              <a:t>능</a:t>
            </a:r>
            <a:r>
              <a:rPr lang="ko-KR" altLang="en-US" dirty="0"/>
              <a:t>력</a:t>
            </a:r>
            <a:r>
              <a:rPr lang="en-US" altLang="ko-KR" dirty="0" smtClean="0"/>
              <a:t>:</a:t>
            </a:r>
            <a:r>
              <a:rPr lang="ko-KR" altLang="en-US" dirty="0" smtClean="0"/>
              <a:t>공격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소환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show,hide,idle,fire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포탑짓는애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 죽이면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91" y="3933056"/>
            <a:ext cx="93610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2586" y="3789040"/>
            <a:ext cx="4633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디펜더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동양에서 만든 로봇 이라는 설정 독특하고 동양적인 매력 살림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shield, </a:t>
            </a:r>
            <a:r>
              <a:rPr lang="en-US" altLang="ko-KR" dirty="0" err="1" smtClean="0"/>
              <a:t>shieldoff</a:t>
            </a:r>
            <a:endParaRPr lang="en-US" altLang="ko-KR" dirty="0" smtClean="0"/>
          </a:p>
          <a:p>
            <a:r>
              <a:rPr lang="ko-KR" altLang="en-US" dirty="0" smtClean="0"/>
              <a:t>능력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잠시동안</a:t>
            </a:r>
            <a:r>
              <a:rPr lang="ko-KR" altLang="en-US" dirty="0" smtClean="0"/>
              <a:t> 방패로 무적상태이지만 공격하고 이동은 못함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한스테이지에서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방패든애한명을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err="1" smtClean="0"/>
              <a:t>대떄린다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75656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과학자 플레이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107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캐릭터 추가됨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63688" y="1340768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스나이</a:t>
            </a:r>
            <a:r>
              <a:rPr lang="ko-KR" altLang="en-US" dirty="0" err="1"/>
              <a:t>퍼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</a:t>
            </a:r>
            <a:r>
              <a:rPr lang="en-US" altLang="ko-KR" dirty="0" err="1" smtClean="0"/>
              <a:t>down,skillready,skillfire</a:t>
            </a:r>
            <a:endParaRPr lang="en-US" altLang="ko-KR" dirty="0" smtClean="0"/>
          </a:p>
          <a:p>
            <a:r>
              <a:rPr lang="ko-KR" altLang="en-US" dirty="0" smtClean="0"/>
              <a:t>능</a:t>
            </a:r>
            <a:r>
              <a:rPr lang="ko-KR" altLang="en-US" dirty="0"/>
              <a:t>력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시간멈추고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정해서 저격함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scopefire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저격총으로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마리 죽이기</a:t>
            </a:r>
            <a:endParaRPr lang="en-US" altLang="ko-KR" dirty="0"/>
          </a:p>
        </p:txBody>
      </p:sp>
      <p:pic>
        <p:nvPicPr>
          <p:cNvPr id="1027" name="Picture 3" descr="C:\Users\Administrator\Desktop\my_friends\work\escapejail\heroes\sniper\sco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72" y="248549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1718121" cy="108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74478" y="3360043"/>
            <a:ext cx="3541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상인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</a:t>
            </a:r>
            <a:r>
              <a:rPr lang="en-US" altLang="ko-KR" dirty="0" err="1" smtClean="0"/>
              <a:t>walk,down</a:t>
            </a:r>
            <a:endParaRPr lang="en-US" altLang="ko-KR" dirty="0" smtClean="0"/>
          </a:p>
          <a:p>
            <a:r>
              <a:rPr lang="ko-KR" altLang="en-US" dirty="0" smtClean="0"/>
              <a:t>능력</a:t>
            </a:r>
            <a:r>
              <a:rPr lang="en-US" altLang="ko-KR" dirty="0" smtClean="0"/>
              <a:t>:</a:t>
            </a:r>
            <a:r>
              <a:rPr lang="ko-KR" altLang="en-US" dirty="0" smtClean="0"/>
              <a:t>무게제한 없음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총지불한금액이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원 </a:t>
            </a:r>
            <a:r>
              <a:rPr lang="ko-KR" altLang="en-US" dirty="0" err="1" smtClean="0"/>
              <a:t>이상때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009620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47667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방갯수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정하기만들기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6149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생각 보다 무기 이름이 </a:t>
            </a:r>
            <a:r>
              <a:rPr lang="ko-KR" altLang="en-US" sz="1800" dirty="0" smtClean="0"/>
              <a:t>너무 </a:t>
            </a:r>
            <a:r>
              <a:rPr lang="ko-KR" altLang="en-US" sz="1800" dirty="0"/>
              <a:t>비슷해서 </a:t>
            </a:r>
            <a:r>
              <a:rPr lang="ko-KR" altLang="en-US" sz="1800" dirty="0" err="1"/>
              <a:t>페이데이</a:t>
            </a:r>
            <a:r>
              <a:rPr lang="en-US" altLang="ko-KR" sz="1800" dirty="0"/>
              <a:t>2 </a:t>
            </a:r>
            <a:r>
              <a:rPr lang="ko-KR" altLang="en-US" sz="1800" dirty="0" smtClean="0"/>
              <a:t>수준만큼이나 무기이름들을 변형해서  </a:t>
            </a:r>
            <a:r>
              <a:rPr lang="ko-KR" altLang="en-US" sz="1800" dirty="0" err="1"/>
              <a:t>바꾸는게</a:t>
            </a:r>
            <a:r>
              <a:rPr lang="ko-KR" altLang="en-US" sz="1800" dirty="0"/>
              <a:t> 좋다고 생각하네요</a:t>
            </a:r>
            <a:r>
              <a:rPr lang="en-US" altLang="ko-KR" sz="1800" dirty="0"/>
              <a:t>.(</a:t>
            </a:r>
            <a:r>
              <a:rPr lang="ko-KR" altLang="en-US" sz="1800" dirty="0"/>
              <a:t>우리가 라이선스에 대해 자세히 모르는 </a:t>
            </a:r>
            <a:r>
              <a:rPr lang="ko-KR" altLang="en-US" sz="1800" dirty="0" smtClean="0"/>
              <a:t>만큼 </a:t>
            </a:r>
            <a:r>
              <a:rPr lang="ko-KR" altLang="en-US" sz="1800" dirty="0"/>
              <a:t>더 조심할 필요가 있다고 느껴져서 불편해도 이게 </a:t>
            </a:r>
            <a:r>
              <a:rPr lang="ko-KR" altLang="en-US" sz="1800" dirty="0" err="1"/>
              <a:t>맞다고</a:t>
            </a:r>
            <a:r>
              <a:rPr lang="ko-KR" altLang="en-US" sz="1800" dirty="0"/>
              <a:t> 생각 드네요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오죽하면 </a:t>
            </a:r>
            <a:r>
              <a:rPr lang="ko-KR" altLang="en-US" sz="1800" dirty="0" err="1" smtClean="0"/>
              <a:t>페이데이</a:t>
            </a:r>
            <a:r>
              <a:rPr lang="en-US" altLang="ko-KR" sz="1800" dirty="0" smtClean="0"/>
              <a:t>2</a:t>
            </a:r>
            <a:r>
              <a:rPr lang="ko-KR" altLang="en-US" sz="1800" dirty="0" err="1" smtClean="0"/>
              <a:t>는무기이름을</a:t>
            </a:r>
            <a:r>
              <a:rPr lang="ko-KR" altLang="en-US" sz="1800" dirty="0" smtClean="0"/>
              <a:t> 거의 전부다 갈아 엎었고 몇몇 </a:t>
            </a:r>
            <a:r>
              <a:rPr lang="en-US" altLang="ko-KR" sz="1800" dirty="0" smtClean="0"/>
              <a:t>AA</a:t>
            </a:r>
            <a:r>
              <a:rPr lang="ko-KR" altLang="en-US" sz="1800" dirty="0" err="1" smtClean="0"/>
              <a:t>타이틀급</a:t>
            </a:r>
            <a:r>
              <a:rPr lang="ko-KR" altLang="en-US" sz="1800" dirty="0" smtClean="0"/>
              <a:t> 게임들도 라이선스 </a:t>
            </a:r>
            <a:r>
              <a:rPr lang="ko-KR" altLang="en-US" sz="1800" dirty="0" err="1" smtClean="0"/>
              <a:t>못얻어서</a:t>
            </a:r>
            <a:r>
              <a:rPr lang="ko-KR" altLang="en-US" sz="1800" dirty="0" smtClean="0"/>
              <a:t> 무기이름 바꾸고 골치 아파 </a:t>
            </a:r>
            <a:r>
              <a:rPr lang="ko-KR" altLang="en-US" sz="1800" dirty="0" err="1" smtClean="0"/>
              <a:t>하는거</a:t>
            </a:r>
            <a:r>
              <a:rPr lang="ko-KR" altLang="en-US" sz="1800" dirty="0" smtClean="0"/>
              <a:t> 보면</a:t>
            </a:r>
            <a:r>
              <a:rPr lang="en-US" altLang="ko-KR" sz="1800" dirty="0" smtClean="0"/>
              <a:t>..)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배틀그라운드는</a:t>
            </a:r>
            <a:r>
              <a:rPr lang="ko-KR" altLang="en-US" sz="1800" dirty="0"/>
              <a:t> </a:t>
            </a:r>
            <a:r>
              <a:rPr lang="en-US" altLang="ko-KR" sz="1800" dirty="0"/>
              <a:t>M416 </a:t>
            </a:r>
            <a:r>
              <a:rPr lang="ko-KR" altLang="en-US" sz="1800" dirty="0"/>
              <a:t>빼고 다 라이선스 </a:t>
            </a:r>
            <a:r>
              <a:rPr lang="ko-KR" altLang="en-US" sz="1800" dirty="0" err="1"/>
              <a:t>구입한거</a:t>
            </a:r>
            <a:r>
              <a:rPr lang="ko-KR" altLang="en-US" sz="1800" dirty="0"/>
              <a:t> 같고 소녀전선은 이미 캐릭터 설정이나 </a:t>
            </a:r>
            <a:r>
              <a:rPr lang="ko-KR" altLang="en-US" sz="1800" dirty="0" err="1"/>
              <a:t>모든무기의</a:t>
            </a:r>
            <a:r>
              <a:rPr lang="ko-KR" altLang="en-US" sz="1800" dirty="0"/>
              <a:t> 이름을 </a:t>
            </a:r>
            <a:r>
              <a:rPr lang="ko-KR" altLang="en-US" sz="1800" dirty="0" err="1"/>
              <a:t>봤을때</a:t>
            </a:r>
            <a:r>
              <a:rPr lang="ko-KR" altLang="en-US" sz="1800" dirty="0"/>
              <a:t> 제 생각에 </a:t>
            </a:r>
            <a:r>
              <a:rPr lang="ko-KR" altLang="en-US" sz="1800" dirty="0" smtClean="0"/>
              <a:t>이 두 게임들은 무기 </a:t>
            </a:r>
            <a:r>
              <a:rPr lang="ko-KR" altLang="en-US" sz="1800" dirty="0"/>
              <a:t>라이선스 구입한 게임인데 그 게임들을 참고 </a:t>
            </a:r>
            <a:r>
              <a:rPr lang="ko-KR" altLang="en-US" sz="1800" dirty="0" err="1"/>
              <a:t>하는거니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만일을 대비해서 아예 </a:t>
            </a:r>
            <a:r>
              <a:rPr lang="ko-KR" altLang="en-US" sz="1800" dirty="0"/>
              <a:t>무기이름을 전혀 </a:t>
            </a:r>
            <a:r>
              <a:rPr lang="ko-KR" altLang="en-US" sz="1800" dirty="0" err="1"/>
              <a:t>매칭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안 </a:t>
            </a:r>
            <a:r>
              <a:rPr lang="ko-KR" altLang="en-US" sz="1800" dirty="0" err="1" smtClean="0"/>
              <a:t>되는것들이나</a:t>
            </a:r>
            <a:r>
              <a:rPr lang="ko-KR" altLang="en-US" sz="1800" dirty="0" smtClean="0"/>
              <a:t> 그럴싸한 별명들로 </a:t>
            </a:r>
            <a:r>
              <a:rPr lang="ko-KR" altLang="en-US" sz="1800" dirty="0" err="1"/>
              <a:t>하는게</a:t>
            </a:r>
            <a:r>
              <a:rPr lang="ko-KR" altLang="en-US" sz="1800" dirty="0"/>
              <a:t> 좋다고 </a:t>
            </a:r>
            <a:r>
              <a:rPr lang="ko-KR" altLang="en-US" sz="1800" dirty="0" smtClean="0"/>
              <a:t>생각해요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0515964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>Fars-&gt;</a:t>
            </a:r>
            <a:r>
              <a:rPr lang="en-US" altLang="ko-KR" sz="1000" dirty="0" err="1" smtClean="0"/>
              <a:t>paris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AKL-</a:t>
            </a:r>
            <a:r>
              <a:rPr lang="en-US" altLang="ko-KR" sz="1000" dirty="0"/>
              <a:t>&gt;WR,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bfe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gbfe</a:t>
            </a:r>
            <a:r>
              <a:rPr lang="en-US" altLang="ko-KR" sz="1000" dirty="0" smtClean="0"/>
              <a:t>,(</a:t>
            </a:r>
            <a:r>
              <a:rPr lang="ko-KR" altLang="en-US" sz="1000" dirty="0" err="1" smtClean="0"/>
              <a:t>둠이라는게임에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나온는</a:t>
            </a:r>
            <a:r>
              <a:rPr lang="ko-KR" altLang="en-US" sz="1000" dirty="0" smtClean="0"/>
              <a:t> 무기랑 너무 비슷해서 바꿀 필요가 느껴짐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err="1" smtClean="0"/>
              <a:t>D_Eagle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D_hawk</a:t>
            </a:r>
            <a:r>
              <a:rPr lang="en-US" altLang="ko-KR" sz="1000" dirty="0"/>
              <a:t>, 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condender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&gt;commander, </a:t>
            </a:r>
            <a:r>
              <a:rPr lang="en-US" altLang="ko-KR" sz="1000" dirty="0" smtClean="0"/>
              <a:t>		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000" dirty="0" err="1" smtClean="0"/>
              <a:t>Dragunoob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Dragonnoob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fire_seven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fire_eight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gluck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greatluck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smtClean="0"/>
              <a:t>H249-&gt;MG200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HP5-</a:t>
            </a:r>
            <a:r>
              <a:rPr lang="en-US" altLang="ko-KR" sz="1000" dirty="0"/>
              <a:t>&gt;HO5,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HWMMG-</a:t>
            </a:r>
            <a:r>
              <a:rPr lang="en-US" altLang="ko-KR" sz="1000" dirty="0"/>
              <a:t>&gt;HMG,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K2g-&gt;weight2, </a:t>
            </a:r>
          </a:p>
          <a:p>
            <a:pPr marL="0" indent="0">
              <a:buNone/>
            </a:pPr>
            <a:r>
              <a:rPr lang="en-US" altLang="ko-KR" sz="1000" dirty="0" err="1" smtClean="0"/>
              <a:t>K_cobra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snakeeyes</a:t>
            </a:r>
            <a:r>
              <a:rPr lang="en-US" altLang="ko-KR" sz="1000" dirty="0" smtClean="0"/>
              <a:t>, </a:t>
            </a:r>
          </a:p>
          <a:p>
            <a:pPr marL="0" indent="0">
              <a:buNone/>
            </a:pPr>
            <a:r>
              <a:rPr lang="en-US" altLang="ko-KR" sz="1000" dirty="0" smtClean="0"/>
              <a:t>m1g1-</a:t>
            </a:r>
            <a:r>
              <a:rPr lang="en-US" altLang="ko-KR" sz="1000" dirty="0"/>
              <a:t>&gt;W1G1,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M1G2-</a:t>
            </a:r>
            <a:r>
              <a:rPr lang="en-US" altLang="ko-KR" sz="1000" dirty="0"/>
              <a:t>&gt;W1G2,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M400-</a:t>
            </a:r>
            <a:r>
              <a:rPr lang="en-US" altLang="ko-KR" sz="1000" dirty="0"/>
              <a:t>&gt;H400,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minigun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biggun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Mtw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&gt;MW,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n16-</a:t>
            </a:r>
            <a:r>
              <a:rPr lang="en-US" altLang="ko-KR" sz="1000" dirty="0"/>
              <a:t>&gt;MO10,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pmp45-</a:t>
            </a:r>
            <a:r>
              <a:rPr lang="en-US" altLang="ko-KR" sz="1000" dirty="0"/>
              <a:t>&gt;PP50,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saigong12-</a:t>
            </a:r>
            <a:r>
              <a:rPr lang="en-US" altLang="ko-KR" sz="1000" dirty="0"/>
              <a:t>&gt;I12,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scal</a:t>
            </a:r>
            <a:r>
              <a:rPr lang="en-US" altLang="ko-KR" sz="1000" dirty="0" smtClean="0"/>
              <a:t>-&gt;karma-s, </a:t>
            </a:r>
          </a:p>
          <a:p>
            <a:pPr marL="0" indent="0">
              <a:buNone/>
            </a:pPr>
            <a:r>
              <a:rPr lang="en-US" altLang="ko-KR" sz="1000" dirty="0" err="1" smtClean="0"/>
              <a:t>scolpigeon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&gt;pigeon,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supershort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shortshotgun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tal21-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taller</a:t>
            </a:r>
          </a:p>
          <a:p>
            <a:pPr marL="0" indent="0">
              <a:buNone/>
            </a:pPr>
            <a:r>
              <a:rPr lang="en-US" altLang="ko-KR" sz="1000" dirty="0" err="1" smtClean="0"/>
              <a:t>tomson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&gt;typewriter(</a:t>
            </a:r>
            <a:r>
              <a:rPr lang="ko-KR" altLang="en-US" sz="1000" dirty="0" err="1"/>
              <a:t>톰슨별명</a:t>
            </a:r>
            <a:r>
              <a:rPr lang="en-US" altLang="ko-KR" sz="1000" dirty="0"/>
              <a:t>),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up45-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bluemarine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uze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stickmp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vectol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&gt;banana,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war2000-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classic2000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64437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점수표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ui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70567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" dirty="0" smtClean="0"/>
          </a:p>
          <a:p>
            <a:r>
              <a:rPr lang="en-US" altLang="ko" dirty="0" smtClean="0"/>
              <a:t>play </a:t>
            </a:r>
            <a:r>
              <a:rPr lang="en-US" altLang="ko" dirty="0"/>
              <a:t>time</a:t>
            </a:r>
            <a:r>
              <a:rPr lang="en-US" altLang="ko" dirty="0" smtClean="0"/>
              <a:t>:</a:t>
            </a:r>
          </a:p>
          <a:p>
            <a:endParaRPr lang="ko" altLang="en-US" dirty="0"/>
          </a:p>
          <a:p>
            <a:r>
              <a:rPr lang="en-US" altLang="ko" dirty="0" err="1"/>
              <a:t>hp</a:t>
            </a:r>
            <a:r>
              <a:rPr lang="en-US" altLang="ko" dirty="0"/>
              <a:t> lost:-1</a:t>
            </a:r>
            <a:r>
              <a:rPr lang="ko-KR" altLang="en-US" dirty="0"/>
              <a:t>당 </a:t>
            </a:r>
            <a:r>
              <a:rPr lang="en-US" altLang="ko" dirty="0"/>
              <a:t>-</a:t>
            </a:r>
            <a:r>
              <a:rPr lang="en-US" altLang="ko" dirty="0" smtClean="0"/>
              <a:t>100</a:t>
            </a:r>
          </a:p>
          <a:p>
            <a:endParaRPr lang="ko" altLang="en-US" dirty="0"/>
          </a:p>
          <a:p>
            <a:r>
              <a:rPr lang="en-US" altLang="ko" dirty="0"/>
              <a:t>looted items:1</a:t>
            </a:r>
            <a:r>
              <a:rPr lang="ko-KR" altLang="en-US" dirty="0"/>
              <a:t>개당 </a:t>
            </a:r>
            <a:r>
              <a:rPr lang="en-US" altLang="ko" dirty="0"/>
              <a:t>+</a:t>
            </a:r>
            <a:r>
              <a:rPr lang="en-US" altLang="ko" dirty="0" smtClean="0"/>
              <a:t>100</a:t>
            </a:r>
          </a:p>
          <a:p>
            <a:endParaRPr lang="ko" altLang="en-US" dirty="0"/>
          </a:p>
          <a:p>
            <a:r>
              <a:rPr lang="en-US" altLang="ko" dirty="0" smtClean="0"/>
              <a:t>Boss kill</a:t>
            </a:r>
            <a:r>
              <a:rPr lang="en-US" altLang="ko" dirty="0"/>
              <a:t>: 1</a:t>
            </a:r>
            <a:r>
              <a:rPr lang="ko-KR" altLang="en-US" dirty="0" err="1"/>
              <a:t>킬당</a:t>
            </a:r>
            <a:r>
              <a:rPr lang="ko-KR" altLang="en-US" dirty="0"/>
              <a:t> </a:t>
            </a:r>
            <a:r>
              <a:rPr lang="en-US" altLang="ko" dirty="0"/>
              <a:t>+</a:t>
            </a:r>
            <a:r>
              <a:rPr lang="en-US" altLang="ko" dirty="0" smtClean="0"/>
              <a:t>500</a:t>
            </a:r>
          </a:p>
          <a:p>
            <a:endParaRPr lang="ko" altLang="en-US" dirty="0"/>
          </a:p>
          <a:p>
            <a:r>
              <a:rPr lang="en-US" altLang="ko" dirty="0"/>
              <a:t>kill:1</a:t>
            </a:r>
            <a:r>
              <a:rPr lang="ko-KR" altLang="en-US" dirty="0" err="1"/>
              <a:t>킬당</a:t>
            </a:r>
            <a:r>
              <a:rPr lang="ko-KR" altLang="en-US" dirty="0"/>
              <a:t> </a:t>
            </a:r>
            <a:r>
              <a:rPr lang="en-US" altLang="ko" dirty="0"/>
              <a:t>+</a:t>
            </a:r>
            <a:r>
              <a:rPr lang="en-US" altLang="ko" dirty="0" smtClean="0"/>
              <a:t>50</a:t>
            </a:r>
          </a:p>
          <a:p>
            <a:endParaRPr lang="ko" altLang="en-US" dirty="0"/>
          </a:p>
          <a:p>
            <a:r>
              <a:rPr lang="en-US" altLang="ko" dirty="0"/>
              <a:t>stage:1</a:t>
            </a:r>
            <a:r>
              <a:rPr lang="ko-KR" altLang="en-US" dirty="0"/>
              <a:t>스테이지당</a:t>
            </a:r>
            <a:r>
              <a:rPr lang="en-US" altLang="ko" dirty="0"/>
              <a:t>+</a:t>
            </a:r>
            <a:r>
              <a:rPr lang="en-US" altLang="ko" dirty="0" smtClean="0"/>
              <a:t>1000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C:\Users\Administrator\Desktop\my_friends\work\escapejail\resource\scoreui\killbo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349" y="339052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scoreui\killmon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349" y="39132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my_friends\work\escapejail\resource\scoreui\lootedbo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868" y="278092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my_friends\work\escapejail\resource\scoreui\playti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868" y="166727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my_friends\work\escapejail\resource\scoreui\st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868" y="436510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\Desktop\my_friends\work\escapejail\resource\scoreui\hplos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868" y="227687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83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4940</TotalTime>
  <Words>3476</Words>
  <Application>Microsoft Office PowerPoint</Application>
  <PresentationFormat>화면 슬라이드 쇼(4:3)</PresentationFormat>
  <Paragraphs>845</Paragraphs>
  <Slides>69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이름이 긴것들 한단어로 줄임 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적용 안 된 것들 현재 발견된것</vt:lpstr>
      <vt:lpstr>추가되면 좋을것</vt:lpstr>
      <vt:lpstr>상인</vt:lpstr>
      <vt:lpstr>캐릭터 추가됨 </vt:lpstr>
      <vt:lpstr>캐릭터 추가됨</vt:lpstr>
      <vt:lpstr>PowerPoint 프레젠테이션</vt:lpstr>
      <vt:lpstr>무기 명칭 변경 요청</vt:lpstr>
      <vt:lpstr>무기 명칭 변경 요청</vt:lpstr>
      <vt:lpstr>점수표 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363</cp:revision>
  <dcterms:created xsi:type="dcterms:W3CDTF">2017-08-14T14:30:50Z</dcterms:created>
  <dcterms:modified xsi:type="dcterms:W3CDTF">2017-12-04T14:48:43Z</dcterms:modified>
</cp:coreProperties>
</file>