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28" r:id="rId66"/>
    <p:sldId id="329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2" y="43315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PigStatue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r>
              <a:rPr lang="en-US" altLang="ko-KR" dirty="0" smtClean="0"/>
              <a:t>still one bullet </a:t>
            </a:r>
            <a:r>
              <a:rPr lang="en-US" altLang="ko-KR" dirty="0"/>
              <a:t>left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아직 한발 남았다</a:t>
            </a:r>
            <a:r>
              <a:rPr lang="en-US" altLang="ko-KR" b="1" dirty="0" smtClean="0"/>
              <a:t>):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어느총으로든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넘게 적을 맞추면 현재 들고 있는 무기가 권총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저격총일</a:t>
            </a:r>
            <a:r>
              <a:rPr lang="ko-KR" altLang="en-US" b="1" dirty="0" smtClean="0"/>
              <a:t> 경우 총알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샷건이면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소총과 기관총이면 총알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 자동으로 충전됨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구현하는데 </a:t>
            </a:r>
            <a:r>
              <a:rPr lang="ko-KR" altLang="en-US" b="1" dirty="0" err="1">
                <a:solidFill>
                  <a:srgbClr val="FF0000"/>
                </a:solidFill>
              </a:rPr>
              <a:t>너무오래걸리고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효과가 너무 복잡함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삭제 하죠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Little bit of love(</a:t>
            </a:r>
            <a:r>
              <a:rPr lang="ko-KR" altLang="en-US" b="1" dirty="0" smtClean="0"/>
              <a:t>약간의 사랑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(love </a:t>
            </a:r>
            <a:r>
              <a:rPr lang="ko-KR" altLang="en-US" b="1" dirty="0" smtClean="0">
                <a:solidFill>
                  <a:srgbClr val="FF0000"/>
                </a:solidFill>
              </a:rPr>
              <a:t>보다는 </a:t>
            </a:r>
            <a:r>
              <a:rPr lang="en-US" altLang="ko-KR" b="1" dirty="0" smtClean="0">
                <a:solidFill>
                  <a:srgbClr val="FF0000"/>
                </a:solidFill>
              </a:rPr>
              <a:t>heart</a:t>
            </a:r>
            <a:r>
              <a:rPr lang="ko-KR" altLang="en-US" b="1" dirty="0" smtClean="0">
                <a:solidFill>
                  <a:srgbClr val="FF0000"/>
                </a:solidFill>
              </a:rPr>
              <a:t>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/>
              <a:t>Hermes shoes: </a:t>
            </a:r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en-US" altLang="ko-KR" b="1" dirty="0" smtClean="0"/>
              <a:t>Shield(</a:t>
            </a:r>
            <a:r>
              <a:rPr lang="ko-KR" altLang="en-US" b="1" dirty="0" smtClean="0"/>
              <a:t>스테이지 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 파괴되면 다음스테이지 가야 생김 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Holy cape(</a:t>
            </a:r>
            <a:r>
              <a:rPr lang="ko-KR" altLang="en-US" b="1" dirty="0" smtClean="0"/>
              <a:t>신성한 망토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Gun</a:t>
            </a:r>
            <a:r>
              <a:rPr lang="en-US" altLang="ko-KR" b="1" dirty="0" smtClean="0"/>
              <a:t>:(50</a:t>
            </a:r>
            <a:r>
              <a:rPr lang="ko-KR" altLang="en-US" b="1" dirty="0" smtClean="0"/>
              <a:t>발에 </a:t>
            </a:r>
            <a:r>
              <a:rPr lang="en-US" altLang="ko-KR" b="1" dirty="0"/>
              <a:t>1</a:t>
            </a:r>
            <a:r>
              <a:rPr lang="ko-KR" altLang="en-US" b="1" dirty="0" smtClean="0"/>
              <a:t>번 흡</a:t>
            </a:r>
            <a:r>
              <a:rPr lang="ko-KR" altLang="en-US" b="1" dirty="0"/>
              <a:t>혈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공격시마다</a:t>
            </a:r>
            <a:r>
              <a:rPr lang="ko-KR" altLang="en-US" b="1" dirty="0" smtClean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나아보임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AutoAim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자동조준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494838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7" y="5557980"/>
            <a:ext cx="677616" cy="5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19" y="615574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7219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57" y="25080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60" y="31176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09" y="18794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98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75" y="6388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한국에서 만든 로봇 이라는 설정 독특하고 동양적인 매력 살림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smtClean="0"/>
              <a:t>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3398</Words>
  <Application>Microsoft Office PowerPoint</Application>
  <PresentationFormat>화면 슬라이드 쇼(4:3)</PresentationFormat>
  <Paragraphs>809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351</cp:revision>
  <dcterms:created xsi:type="dcterms:W3CDTF">2017-08-14T14:30:50Z</dcterms:created>
  <dcterms:modified xsi:type="dcterms:W3CDTF">2017-11-24T15:22:03Z</dcterms:modified>
</cp:coreProperties>
</file>