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25" r:id="rId50"/>
    <p:sldId id="326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  <p:sldId id="323" r:id="rId63"/>
    <p:sldId id="324" r:id="rId64"/>
    <p:sldId id="327" r:id="rId65"/>
    <p:sldId id="328" r:id="rId66"/>
    <p:sldId id="329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jpe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C:\Users\Administrator\Desktop\my_friends\work\escapejail\resource\weapon\new\bombergun\bombergun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635399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:bomber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봄버맨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적에게 걸어가서 폭발하는 폭탄 발사함 </a:t>
            </a:r>
            <a:r>
              <a:rPr lang="ko-KR" altLang="en-US" sz="1200" dirty="0" err="1" smtClean="0"/>
              <a:t>적이없으면</a:t>
            </a:r>
            <a:r>
              <a:rPr lang="ko-KR" altLang="en-US" sz="1200" dirty="0" smtClean="0"/>
              <a:t> 그냥 </a:t>
            </a:r>
            <a:r>
              <a:rPr lang="ko-KR" altLang="en-US" sz="1200" dirty="0" err="1" smtClean="0"/>
              <a:t>그자리에서</a:t>
            </a:r>
            <a:r>
              <a:rPr lang="ko-KR" altLang="en-US" sz="1200" dirty="0" smtClean="0"/>
              <a:t> 폭발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총발사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걸어가는 폭탄총알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폭발이펙트</a:t>
            </a:r>
            <a:endParaRPr lang="en-US" altLang="ko-KR" sz="1200" dirty="0" smtClean="0"/>
          </a:p>
        </p:txBody>
      </p:sp>
      <p:pic>
        <p:nvPicPr>
          <p:cNvPr id="3" name="Picture 3" descr="C:\Users\Administrator\Desktop\my_friends\work\escapejail\resource\weapon\new\bubblegun\bubble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7554" y="2635399"/>
            <a:ext cx="194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:bubble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거품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 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거품총알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ramophonegun\gramophone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920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2652936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:gramophone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레코드판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피격시</a:t>
            </a:r>
            <a:r>
              <a:rPr lang="ko-KR" altLang="en-US" sz="1200" dirty="0" smtClean="0"/>
              <a:t> 랜덤으로 짤막한 멜로디 나옴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:idle(1~5),fire(6~10),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gravitygun\gravity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436" y="5517232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:gravity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하프라이프</a:t>
            </a:r>
            <a:r>
              <a:rPr lang="en-US" altLang="ko-KR" sz="1200" dirty="0" smtClean="0"/>
              <a:t>2 </a:t>
            </a:r>
            <a:r>
              <a:rPr lang="ko-KR" altLang="en-US" sz="1200" dirty="0" err="1" smtClean="0"/>
              <a:t>중력건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발사하면 근처에 있는 적들 밀어내고 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줌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발사</a:t>
            </a:r>
            <a:r>
              <a:rPr lang="en-US" altLang="ko-KR" sz="1200" dirty="0" smtClean="0"/>
              <a:t>(1~7),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guitarcase\guitarcase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72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779" y="5538539"/>
            <a:ext cx="1947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guitarcase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영화 </a:t>
            </a:r>
            <a:r>
              <a:rPr lang="ko-KR" altLang="en-US" sz="1200" dirty="0" err="1" smtClean="0"/>
              <a:t>데스페라도</a:t>
            </a:r>
            <a:r>
              <a:rPr lang="ko-KR" altLang="en-US" sz="1200" dirty="0" smtClean="0"/>
              <a:t> 기타케이스 패러디 랜덤으로 기관총이 나가거나 미사일이 나감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sym typeface="Wingdings" pitchFamily="2" charset="2"/>
              </a:rPr>
              <a:t>기관총 발사</a:t>
            </a:r>
            <a:r>
              <a:rPr lang="en-US" altLang="ko-KR" sz="1200" dirty="0" smtClean="0">
                <a:sym typeface="Wingdings" pitchFamily="2" charset="2"/>
              </a:rPr>
              <a:t>(1~3),</a:t>
            </a:r>
            <a:r>
              <a:rPr lang="ko-KR" altLang="en-US" sz="1200" dirty="0" smtClean="0">
                <a:sym typeface="Wingdings" pitchFamily="2" charset="2"/>
              </a:rPr>
              <a:t>미사일 발사</a:t>
            </a:r>
            <a:r>
              <a:rPr lang="en-US" altLang="ko-KR" sz="1200" dirty="0" smtClean="0">
                <a:sym typeface="Wingdings" pitchFamily="2" charset="2"/>
              </a:rPr>
              <a:t>(4~8), </a:t>
            </a:r>
            <a:r>
              <a:rPr lang="ko-KR" altLang="en-US" sz="1200" dirty="0" smtClean="0">
                <a:sym typeface="Wingdings" pitchFamily="2" charset="2"/>
              </a:rPr>
              <a:t>미사일 총알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아이콘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폭발 </a:t>
            </a:r>
            <a:r>
              <a:rPr lang="ko-KR" altLang="en-US" sz="1200" dirty="0" err="1" smtClean="0">
                <a:sym typeface="Wingdings" pitchFamily="2" charset="2"/>
              </a:rPr>
              <a:t>이펙트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jolnir\Mjolni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4425" y="5593432"/>
            <a:ext cx="194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Mjolnir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토르가</a:t>
            </a:r>
            <a:r>
              <a:rPr lang="ko-KR" altLang="en-US" sz="1200" dirty="0" smtClean="0"/>
              <a:t> 쓰는 망치</a:t>
            </a:r>
            <a:endParaRPr lang="en-US" altLang="ko-KR" sz="1200" dirty="0" smtClean="0"/>
          </a:p>
          <a:p>
            <a:r>
              <a:rPr lang="ko-KR" altLang="en-US" sz="1200" dirty="0" smtClean="0"/>
              <a:t>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부메랑 처럼 공격해서 원거리 피해 혹은 근접에서 공격하면 적 근처에 번개 떨어져서 </a:t>
            </a:r>
            <a:r>
              <a:rPr lang="ko-KR" altLang="en-US" sz="1200" dirty="0" err="1" smtClean="0"/>
              <a:t>추가데미지</a:t>
            </a:r>
            <a:r>
              <a:rPr lang="ko-KR" altLang="en-US" sz="1200" dirty="0" smtClean="0"/>
              <a:t> 들어감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기본망치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 위에 번개공격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pinballgun\pinballgun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20272" y="5652839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:pinball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윈도우 시절 게임 </a:t>
            </a:r>
            <a:r>
              <a:rPr lang="en-US" altLang="ko-KR" sz="1200" dirty="0" smtClean="0"/>
              <a:t>pinball </a:t>
            </a:r>
            <a:r>
              <a:rPr lang="ko-KR" altLang="en-US" sz="1200" dirty="0" smtClean="0"/>
              <a:t>패러디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건 처럼 비슷함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:idle(1~2), fire(3~5),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이름이 </a:t>
            </a:r>
            <a:r>
              <a:rPr lang="ko-KR" altLang="en-US" dirty="0" err="1" smtClean="0"/>
              <a:t>긴것들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한단어로</a:t>
            </a:r>
            <a:r>
              <a:rPr lang="ko-KR" altLang="en-US" dirty="0" smtClean="0"/>
              <a:t> 줄임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Gun grip: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줄여줌</a:t>
            </a:r>
            <a:r>
              <a:rPr lang="en-US" altLang="ko-KR" b="1" dirty="0" smtClean="0"/>
              <a:t>) (</a:t>
            </a:r>
            <a:r>
              <a:rPr lang="ko-KR" altLang="en-US" b="1" dirty="0" smtClean="0"/>
              <a:t>무기 손잡이 부착물 그림으로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ExtendedMag</a:t>
            </a:r>
            <a:r>
              <a:rPr lang="en-US" altLang="ko-KR" b="1" dirty="0" smtClean="0"/>
              <a:t> :(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ExtendedPocket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인벤토리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1~2</a:t>
            </a:r>
            <a:r>
              <a:rPr lang="ko-KR" altLang="en-US" b="1" dirty="0" smtClean="0"/>
              <a:t>칸</a:t>
            </a:r>
            <a:r>
              <a:rPr lang="en-US" altLang="ko-KR" b="1" dirty="0"/>
              <a:t>+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RunAway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스테이지별로</a:t>
            </a:r>
            <a:r>
              <a:rPr lang="ko-KR" altLang="en-US" b="1" dirty="0" smtClean="0"/>
              <a:t>  </a:t>
            </a:r>
            <a:r>
              <a:rPr lang="ko-KR" altLang="en-US" b="1" dirty="0" err="1" smtClean="0"/>
              <a:t>한번만사용가</a:t>
            </a:r>
            <a:r>
              <a:rPr lang="ko-KR" altLang="en-US" b="1" dirty="0" err="1"/>
              <a:t>능</a:t>
            </a:r>
            <a:r>
              <a:rPr lang="en-US" altLang="ko-KR" b="1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44" y="2103537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800" y="2976786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3840882"/>
            <a:ext cx="942528" cy="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5000203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672" y="433156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2092"/>
            <a:ext cx="8867328" cy="4525963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PigStatue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)-&gt;</a:t>
            </a:r>
            <a:r>
              <a:rPr lang="ko-KR" altLang="en-US" b="1" dirty="0" smtClean="0"/>
              <a:t>광고</a:t>
            </a:r>
            <a:r>
              <a:rPr lang="en-US" altLang="ko-KR" b="1" dirty="0" smtClean="0"/>
              <a:t>1</a:t>
            </a:r>
            <a:r>
              <a:rPr lang="ko-KR" altLang="en-US" b="1" dirty="0" err="1" smtClean="0"/>
              <a:t>회시청</a:t>
            </a:r>
            <a:endParaRPr lang="en-US" altLang="ko-KR" b="1" dirty="0" smtClean="0"/>
          </a:p>
          <a:p>
            <a:r>
              <a:rPr lang="en-US" altLang="ko-KR" dirty="0" smtClean="0"/>
              <a:t>still one bullet </a:t>
            </a:r>
            <a:r>
              <a:rPr lang="en-US" altLang="ko-KR" dirty="0"/>
              <a:t>left</a:t>
            </a:r>
            <a:r>
              <a:rPr lang="en-US" altLang="ko-KR" dirty="0" smtClean="0"/>
              <a:t>.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아직 한발 남았다</a:t>
            </a:r>
            <a:r>
              <a:rPr lang="en-US" altLang="ko-KR" b="1" dirty="0" smtClean="0"/>
              <a:t>):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어느총으로든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발 넘게 적을 맞추면 현재 들고 있는 무기가 권총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저격총일</a:t>
            </a:r>
            <a:r>
              <a:rPr lang="ko-KR" altLang="en-US" b="1" dirty="0" smtClean="0"/>
              <a:t> 경우 총알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발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샷건이면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20</a:t>
            </a:r>
            <a:r>
              <a:rPr lang="ko-KR" altLang="en-US" b="1" dirty="0" smtClean="0"/>
              <a:t>발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소총과 기관총이면 총알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발  자동으로 충전됨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</a:rPr>
              <a:t>구현하는데 </a:t>
            </a:r>
            <a:r>
              <a:rPr lang="ko-KR" altLang="en-US" b="1" dirty="0" err="1">
                <a:solidFill>
                  <a:srgbClr val="FF0000"/>
                </a:solidFill>
              </a:rPr>
              <a:t>너무오래걸리고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효과가 너무 복잡함</a:t>
            </a:r>
            <a:r>
              <a:rPr lang="en-US" altLang="ko-KR" b="1" dirty="0" smtClean="0">
                <a:solidFill>
                  <a:srgbClr val="FF0000"/>
                </a:solidFill>
              </a:rPr>
              <a:t>-&gt;</a:t>
            </a:r>
            <a:r>
              <a:rPr lang="ko-KR" altLang="en-US" b="1" dirty="0" smtClean="0">
                <a:solidFill>
                  <a:srgbClr val="FF0000"/>
                </a:solidFill>
              </a:rPr>
              <a:t>삭제 하죠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Ginseng</a:t>
            </a:r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Little bit of love(</a:t>
            </a:r>
            <a:r>
              <a:rPr lang="ko-KR" altLang="en-US" b="1" dirty="0" smtClean="0"/>
              <a:t>약간의 사랑</a:t>
            </a:r>
            <a:r>
              <a:rPr lang="en-US" altLang="ko-KR" b="1" dirty="0" smtClean="0"/>
              <a:t>):</a:t>
            </a:r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(love </a:t>
            </a:r>
            <a:r>
              <a:rPr lang="ko-KR" altLang="en-US" b="1" dirty="0" smtClean="0">
                <a:solidFill>
                  <a:srgbClr val="FF0000"/>
                </a:solidFill>
              </a:rPr>
              <a:t>보다는 </a:t>
            </a:r>
            <a:r>
              <a:rPr lang="en-US" altLang="ko-KR" b="1" dirty="0" smtClean="0">
                <a:solidFill>
                  <a:srgbClr val="FF0000"/>
                </a:solidFill>
              </a:rPr>
              <a:t>heart</a:t>
            </a:r>
            <a:r>
              <a:rPr lang="ko-KR" altLang="en-US" b="1" dirty="0" smtClean="0">
                <a:solidFill>
                  <a:srgbClr val="FF0000"/>
                </a:solidFill>
              </a:rPr>
              <a:t>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맞아보임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 smtClean="0"/>
              <a:t>Hermes shoes: </a:t>
            </a:r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en-US" altLang="ko-KR" b="1" dirty="0" smtClean="0"/>
              <a:t>Shield(</a:t>
            </a:r>
            <a:r>
              <a:rPr lang="ko-KR" altLang="en-US" b="1" dirty="0" smtClean="0"/>
              <a:t>스테이지 당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회용 파괴되면 다음스테이지 가야 생김 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Holy cape(</a:t>
            </a:r>
            <a:r>
              <a:rPr lang="ko-KR" altLang="en-US" b="1" dirty="0" smtClean="0"/>
              <a:t>신성한 망토</a:t>
            </a:r>
            <a:r>
              <a:rPr lang="en-US" altLang="ko-KR" b="1" dirty="0" smtClean="0"/>
              <a:t>):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Vampiric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Gun</a:t>
            </a:r>
            <a:r>
              <a:rPr lang="en-US" altLang="ko-KR" b="1" dirty="0" smtClean="0"/>
              <a:t>:(50</a:t>
            </a:r>
            <a:r>
              <a:rPr lang="ko-KR" altLang="en-US" b="1" dirty="0" smtClean="0"/>
              <a:t>발에 </a:t>
            </a:r>
            <a:r>
              <a:rPr lang="en-US" altLang="ko-KR" b="1" dirty="0"/>
              <a:t>1</a:t>
            </a:r>
            <a:r>
              <a:rPr lang="ko-KR" altLang="en-US" b="1" dirty="0" smtClean="0"/>
              <a:t>번 흡</a:t>
            </a:r>
            <a:r>
              <a:rPr lang="ko-KR" altLang="en-US" b="1" dirty="0"/>
              <a:t>혈</a:t>
            </a:r>
            <a:r>
              <a:rPr lang="en-US" altLang="ko-KR" b="1" dirty="0" smtClean="0"/>
              <a:t>)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공격시마다</a:t>
            </a:r>
            <a:r>
              <a:rPr lang="ko-KR" altLang="en-US" b="1" dirty="0" smtClean="0">
                <a:solidFill>
                  <a:srgbClr val="FF0000"/>
                </a:solidFill>
              </a:rPr>
              <a:t> 랜덤확률로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체력회복하는편이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나아보임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AutoAim</a:t>
            </a:r>
            <a:r>
              <a:rPr lang="en-US" altLang="ko-KR" b="1" dirty="0" smtClean="0"/>
              <a:t>:(</a:t>
            </a:r>
            <a:r>
              <a:rPr lang="ko-KR" altLang="en-US" b="1" dirty="0" smtClean="0"/>
              <a:t>자동조준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982" y="494838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107" y="5557980"/>
            <a:ext cx="677616" cy="5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319" y="615574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72196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657" y="250809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260" y="311769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809" y="187944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26984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75" y="63888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982" y="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138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적용 안 된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</a:t>
            </a:r>
            <a:r>
              <a:rPr lang="en-US" altLang="ko" dirty="0" smtClean="0"/>
              <a:t>cardcase,pmp45,rose gun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추가되면 </a:t>
            </a:r>
            <a:r>
              <a:rPr lang="ko-KR" altLang="en-US" dirty="0" err="1" smtClean="0"/>
              <a:t>좋을것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적들도 </a:t>
            </a:r>
            <a:r>
              <a:rPr lang="ko-KR" altLang="en-US" dirty="0" err="1" smtClean="0"/>
              <a:t>맞았을때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깜박임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bgm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무기스왑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총알다썻을때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소환될때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체력회복 아이템  </a:t>
            </a:r>
            <a:r>
              <a:rPr lang="ko-KR" altLang="en-US" dirty="0" err="1"/>
              <a:t>사용했을때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버튼 </a:t>
            </a:r>
            <a:r>
              <a:rPr lang="ko-KR" altLang="en-US" dirty="0" err="1"/>
              <a:t>클릭음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폭발음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돈 </a:t>
            </a:r>
            <a:r>
              <a:rPr lang="en-US" altLang="ko-KR" dirty="0"/>
              <a:t>(</a:t>
            </a:r>
            <a:r>
              <a:rPr lang="ko-KR" altLang="en-US" dirty="0" err="1"/>
              <a:t>보스잡으면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잡으면</a:t>
            </a:r>
          </a:p>
          <a:p>
            <a:pPr marL="0" indent="0">
              <a:buNone/>
            </a:pPr>
            <a:r>
              <a:rPr lang="ko-KR" altLang="en-US" dirty="0" err="1"/>
              <a:t>탄꺠면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보스잡으면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게임끝날때</a:t>
            </a:r>
            <a:r>
              <a:rPr lang="ko-KR" altLang="en-US" dirty="0"/>
              <a:t> </a:t>
            </a:r>
            <a:r>
              <a:rPr lang="ko-KR" altLang="en-US" dirty="0" err="1"/>
              <a:t>결과창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점수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맞은횟수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죽인적</a:t>
            </a:r>
            <a:r>
              <a:rPr lang="en-US" altLang="ko-KR" dirty="0"/>
              <a:t>(</a:t>
            </a:r>
            <a:r>
              <a:rPr lang="ko-KR" altLang="en-US" dirty="0" err="1"/>
              <a:t>몬스터</a:t>
            </a:r>
            <a:r>
              <a:rPr lang="en-US" altLang="ko-KR" dirty="0"/>
              <a:t>) + 100</a:t>
            </a:r>
            <a:r>
              <a:rPr lang="ko-KR" altLang="en-US" dirty="0"/>
              <a:t>점 * 죽은 스테이지 </a:t>
            </a:r>
            <a:r>
              <a:rPr lang="ko-KR" altLang="en-US" dirty="0" err="1"/>
              <a:t>보정값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얻은골드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플레이시간 </a:t>
            </a:r>
            <a:r>
              <a:rPr lang="en-US" altLang="ko-KR" dirty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3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확률 </a:t>
            </a:r>
            <a:r>
              <a:rPr lang="en-US" altLang="ko-KR" dirty="0" smtClean="0"/>
              <a:t>* ?? 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407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캐릭터 추가됨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10081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148478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엔지니어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down</a:t>
            </a:r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공격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소환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show,hide,idle,fire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107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생각 보다 무기 이름이 </a:t>
            </a:r>
            <a:r>
              <a:rPr lang="ko-KR" altLang="en-US" sz="1800" dirty="0" smtClean="0"/>
              <a:t>너무 </a:t>
            </a:r>
            <a:r>
              <a:rPr lang="ko-KR" altLang="en-US" sz="1800" dirty="0"/>
              <a:t>비슷해서 </a:t>
            </a:r>
            <a:r>
              <a:rPr lang="ko-KR" altLang="en-US" sz="1800" dirty="0" err="1"/>
              <a:t>페이데이</a:t>
            </a:r>
            <a:r>
              <a:rPr lang="en-US" altLang="ko-KR" sz="1800" dirty="0"/>
              <a:t>2 </a:t>
            </a:r>
            <a:r>
              <a:rPr lang="ko-KR" altLang="en-US" sz="1800" dirty="0" smtClean="0"/>
              <a:t>수준만큼이나 무기이름들을 변형해서  </a:t>
            </a:r>
            <a:r>
              <a:rPr lang="ko-KR" altLang="en-US" sz="1800" dirty="0" err="1"/>
              <a:t>바꾸는게</a:t>
            </a:r>
            <a:r>
              <a:rPr lang="ko-KR" altLang="en-US" sz="1800" dirty="0"/>
              <a:t> 좋다고 생각하네요</a:t>
            </a:r>
            <a:r>
              <a:rPr lang="en-US" altLang="ko-KR" sz="1800" dirty="0"/>
              <a:t>.(</a:t>
            </a:r>
            <a:r>
              <a:rPr lang="ko-KR" altLang="en-US" sz="1800" dirty="0"/>
              <a:t>우리가 라이선스에 대해 자세히 모르는 </a:t>
            </a:r>
            <a:r>
              <a:rPr lang="ko-KR" altLang="en-US" sz="1800" dirty="0" smtClean="0"/>
              <a:t>만큼 </a:t>
            </a:r>
            <a:r>
              <a:rPr lang="ko-KR" altLang="en-US" sz="1800" dirty="0"/>
              <a:t>더 조심할 필요가 있다고 느껴져서 불편해도 이게 </a:t>
            </a:r>
            <a:r>
              <a:rPr lang="ko-KR" altLang="en-US" sz="1800" dirty="0" err="1"/>
              <a:t>맞다고</a:t>
            </a:r>
            <a:r>
              <a:rPr lang="ko-KR" altLang="en-US" sz="1800" dirty="0"/>
              <a:t> 생각 드네요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오죽하면 </a:t>
            </a:r>
            <a:r>
              <a:rPr lang="ko-KR" altLang="en-US" sz="1800" dirty="0" err="1" smtClean="0"/>
              <a:t>페이데이</a:t>
            </a:r>
            <a:r>
              <a:rPr lang="en-US" altLang="ko-KR" sz="1800" dirty="0" smtClean="0"/>
              <a:t>2</a:t>
            </a:r>
            <a:r>
              <a:rPr lang="ko-KR" altLang="en-US" sz="1800" dirty="0" err="1" smtClean="0"/>
              <a:t>는무기이름을</a:t>
            </a:r>
            <a:r>
              <a:rPr lang="ko-KR" altLang="en-US" sz="1800" dirty="0" smtClean="0"/>
              <a:t> 거의 전부다 갈아 엎었고 몇몇 </a:t>
            </a:r>
            <a:r>
              <a:rPr lang="en-US" altLang="ko-KR" sz="1800" dirty="0" smtClean="0"/>
              <a:t>AA</a:t>
            </a:r>
            <a:r>
              <a:rPr lang="ko-KR" altLang="en-US" sz="1800" dirty="0" err="1" smtClean="0"/>
              <a:t>타이틀급</a:t>
            </a:r>
            <a:r>
              <a:rPr lang="ko-KR" altLang="en-US" sz="1800" dirty="0" smtClean="0"/>
              <a:t> 게임들도 라이선스 </a:t>
            </a:r>
            <a:r>
              <a:rPr lang="ko-KR" altLang="en-US" sz="1800" dirty="0" err="1" smtClean="0"/>
              <a:t>못얻어서</a:t>
            </a:r>
            <a:r>
              <a:rPr lang="ko-KR" altLang="en-US" sz="1800" dirty="0" smtClean="0"/>
              <a:t> 무기이름 바꾸고 골치 아파 </a:t>
            </a:r>
            <a:r>
              <a:rPr lang="ko-KR" altLang="en-US" sz="1800" dirty="0" err="1" smtClean="0"/>
              <a:t>하는거</a:t>
            </a:r>
            <a:r>
              <a:rPr lang="ko-KR" altLang="en-US" sz="1800" dirty="0" smtClean="0"/>
              <a:t> 보면</a:t>
            </a:r>
            <a:r>
              <a:rPr lang="en-US" altLang="ko-KR" sz="1800" dirty="0" smtClean="0"/>
              <a:t>..)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배틀그라운드는</a:t>
            </a:r>
            <a:r>
              <a:rPr lang="ko-KR" altLang="en-US" sz="1800" dirty="0"/>
              <a:t> </a:t>
            </a:r>
            <a:r>
              <a:rPr lang="en-US" altLang="ko-KR" sz="1800" dirty="0"/>
              <a:t>M416 </a:t>
            </a:r>
            <a:r>
              <a:rPr lang="ko-KR" altLang="en-US" sz="1800" dirty="0"/>
              <a:t>빼고 다 라이선스 </a:t>
            </a:r>
            <a:r>
              <a:rPr lang="ko-KR" altLang="en-US" sz="1800" dirty="0" err="1"/>
              <a:t>구입한거</a:t>
            </a:r>
            <a:r>
              <a:rPr lang="ko-KR" altLang="en-US" sz="1800" dirty="0"/>
              <a:t> 같고 소녀전선은 이미 캐릭터 설정이나 </a:t>
            </a:r>
            <a:r>
              <a:rPr lang="ko-KR" altLang="en-US" sz="1800" dirty="0" err="1"/>
              <a:t>모든무기의</a:t>
            </a:r>
            <a:r>
              <a:rPr lang="ko-KR" altLang="en-US" sz="1800" dirty="0"/>
              <a:t> 이름을 </a:t>
            </a:r>
            <a:r>
              <a:rPr lang="ko-KR" altLang="en-US" sz="1800" dirty="0" err="1"/>
              <a:t>봤을때</a:t>
            </a:r>
            <a:r>
              <a:rPr lang="ko-KR" altLang="en-US" sz="1800" dirty="0"/>
              <a:t> 제 생각에 </a:t>
            </a:r>
            <a:r>
              <a:rPr lang="ko-KR" altLang="en-US" sz="1800" dirty="0" smtClean="0"/>
              <a:t>이 두 게임들은 무기 </a:t>
            </a:r>
            <a:r>
              <a:rPr lang="ko-KR" altLang="en-US" sz="1800" dirty="0"/>
              <a:t>라이선스 구입한 게임인데 그 게임들을 참고 </a:t>
            </a:r>
            <a:r>
              <a:rPr lang="ko-KR" altLang="en-US" sz="1800" dirty="0" err="1"/>
              <a:t>하는거니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만일을 대비해서 아예 </a:t>
            </a:r>
            <a:r>
              <a:rPr lang="ko-KR" altLang="en-US" sz="1800" dirty="0"/>
              <a:t>무기이름을 전혀 </a:t>
            </a:r>
            <a:r>
              <a:rPr lang="ko-KR" altLang="en-US" sz="1800" dirty="0" err="1"/>
              <a:t>매칭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안 </a:t>
            </a:r>
            <a:r>
              <a:rPr lang="ko-KR" altLang="en-US" sz="1800" dirty="0" err="1" smtClean="0"/>
              <a:t>되는것들이나</a:t>
            </a:r>
            <a:r>
              <a:rPr lang="ko-KR" altLang="en-US" sz="1800" dirty="0" smtClean="0"/>
              <a:t> 그럴싸한 별명들로 </a:t>
            </a:r>
            <a:r>
              <a:rPr lang="ko-KR" altLang="en-US" sz="1800" dirty="0" err="1"/>
              <a:t>하는게</a:t>
            </a:r>
            <a:r>
              <a:rPr lang="ko-KR" altLang="en-US" sz="1800" dirty="0"/>
              <a:t> 좋다고 </a:t>
            </a:r>
            <a:r>
              <a:rPr lang="ko-KR" altLang="en-US" sz="1800" dirty="0" smtClean="0"/>
              <a:t>생각해요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0515964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Fars-&gt;</a:t>
            </a:r>
            <a:r>
              <a:rPr lang="en-US" altLang="ko-KR" sz="1000" dirty="0" err="1" smtClean="0"/>
              <a:t>paris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AKL-</a:t>
            </a:r>
            <a:r>
              <a:rPr lang="en-US" altLang="ko-KR" sz="1000" dirty="0"/>
              <a:t>&gt;WR,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bfe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gbfe</a:t>
            </a:r>
            <a:r>
              <a:rPr lang="en-US" altLang="ko-KR" sz="1000" dirty="0" smtClean="0"/>
              <a:t>,(</a:t>
            </a:r>
            <a:r>
              <a:rPr lang="ko-KR" altLang="en-US" sz="1000" dirty="0" err="1" smtClean="0"/>
              <a:t>둠이라는게임에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나온는</a:t>
            </a:r>
            <a:r>
              <a:rPr lang="ko-KR" altLang="en-US" sz="1000" dirty="0" smtClean="0"/>
              <a:t> 무기랑 너무 비슷해서 바꿀 필요가 느껴짐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err="1" smtClean="0"/>
              <a:t>D_Eagle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D_hawk</a:t>
            </a:r>
            <a:r>
              <a:rPr lang="en-US" altLang="ko-KR" sz="1000" dirty="0"/>
              <a:t>, 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condender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&gt;commander, </a:t>
            </a:r>
            <a:r>
              <a:rPr lang="en-US" altLang="ko-KR" sz="1000" dirty="0" smtClean="0"/>
              <a:t>		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000" dirty="0" err="1" smtClean="0"/>
              <a:t>Dragunoob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Dragonnoob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fire_seven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fire_eight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gluck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greatluck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smtClean="0"/>
              <a:t>H249-&gt;MG200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HP5-</a:t>
            </a:r>
            <a:r>
              <a:rPr lang="en-US" altLang="ko-KR" sz="1000" dirty="0"/>
              <a:t>&gt;HO5,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HWMMG-</a:t>
            </a:r>
            <a:r>
              <a:rPr lang="en-US" altLang="ko-KR" sz="1000" dirty="0"/>
              <a:t>&gt;HMG,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K2g-&gt;weight2, </a:t>
            </a:r>
          </a:p>
          <a:p>
            <a:pPr marL="0" indent="0">
              <a:buNone/>
            </a:pPr>
            <a:r>
              <a:rPr lang="en-US" altLang="ko-KR" sz="1000" dirty="0" err="1" smtClean="0"/>
              <a:t>K_cobra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snakeeyes</a:t>
            </a:r>
            <a:r>
              <a:rPr lang="en-US" altLang="ko-KR" sz="1000" dirty="0" smtClean="0"/>
              <a:t>, </a:t>
            </a:r>
          </a:p>
          <a:p>
            <a:pPr marL="0" indent="0">
              <a:buNone/>
            </a:pPr>
            <a:r>
              <a:rPr lang="en-US" altLang="ko-KR" sz="1000" dirty="0" smtClean="0"/>
              <a:t>m1g1-</a:t>
            </a:r>
            <a:r>
              <a:rPr lang="en-US" altLang="ko-KR" sz="1000" dirty="0"/>
              <a:t>&gt;W1G1,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M1G2-</a:t>
            </a:r>
            <a:r>
              <a:rPr lang="en-US" altLang="ko-KR" sz="1000" dirty="0"/>
              <a:t>&gt;W1G2,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M400-</a:t>
            </a:r>
            <a:r>
              <a:rPr lang="en-US" altLang="ko-KR" sz="1000" dirty="0"/>
              <a:t>&gt;H400,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minigun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biggun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Mtw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&gt;MW,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n16-</a:t>
            </a:r>
            <a:r>
              <a:rPr lang="en-US" altLang="ko-KR" sz="1000" dirty="0"/>
              <a:t>&gt;MO10,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pmp45-</a:t>
            </a:r>
            <a:r>
              <a:rPr lang="en-US" altLang="ko-KR" sz="1000" dirty="0"/>
              <a:t>&gt;PP50,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saigong12-</a:t>
            </a:r>
            <a:r>
              <a:rPr lang="en-US" altLang="ko-KR" sz="1000" dirty="0"/>
              <a:t>&gt;I12,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scal</a:t>
            </a:r>
            <a:r>
              <a:rPr lang="en-US" altLang="ko-KR" sz="1000" dirty="0" smtClean="0"/>
              <a:t>-&gt;karma-s, </a:t>
            </a:r>
          </a:p>
          <a:p>
            <a:pPr marL="0" indent="0">
              <a:buNone/>
            </a:pPr>
            <a:r>
              <a:rPr lang="en-US" altLang="ko-KR" sz="1000" dirty="0" err="1" smtClean="0"/>
              <a:t>scolpigeon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&gt;pigeon,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supershort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shortshotgun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tal21-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taller</a:t>
            </a:r>
          </a:p>
          <a:p>
            <a:pPr marL="0" indent="0">
              <a:buNone/>
            </a:pPr>
            <a:r>
              <a:rPr lang="en-US" altLang="ko-KR" sz="1000" dirty="0" err="1" smtClean="0"/>
              <a:t>tomson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&gt;typewriter(</a:t>
            </a:r>
            <a:r>
              <a:rPr lang="ko-KR" altLang="en-US" sz="1000" dirty="0" err="1"/>
              <a:t>톰슨별명</a:t>
            </a:r>
            <a:r>
              <a:rPr lang="en-US" altLang="ko-KR" sz="1000" dirty="0"/>
              <a:t>),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up45-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bluemarine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uze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stickmp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vectol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&gt;banana,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war2000-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classic2000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44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</TotalTime>
  <Words>3369</Words>
  <Application>Microsoft Office PowerPoint</Application>
  <PresentationFormat>화면 슬라이드 쇼(4:3)</PresentationFormat>
  <Paragraphs>806</Paragraphs>
  <Slides>66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이름이 긴것들 한단어로 줄임 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적용 안 된 것들 현재 발견된것</vt:lpstr>
      <vt:lpstr>추가되면 좋을것</vt:lpstr>
      <vt:lpstr>상인</vt:lpstr>
      <vt:lpstr>캐릭터 추가됨</vt:lpstr>
      <vt:lpstr>무기 명칭 변경 요청</vt:lpstr>
      <vt:lpstr>무기 명칭 변경 요청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346</cp:revision>
  <dcterms:created xsi:type="dcterms:W3CDTF">2017-08-14T14:30:50Z</dcterms:created>
  <dcterms:modified xsi:type="dcterms:W3CDTF">2017-11-23T19:25:20Z</dcterms:modified>
</cp:coreProperties>
</file>