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313" r:id="rId30"/>
    <p:sldId id="298" r:id="rId31"/>
    <p:sldId id="299" r:id="rId32"/>
    <p:sldId id="300" r:id="rId33"/>
    <p:sldId id="301" r:id="rId34"/>
    <p:sldId id="302" r:id="rId35"/>
    <p:sldId id="311" r:id="rId36"/>
    <p:sldId id="312" r:id="rId37"/>
    <p:sldId id="316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284" r:id="rId46"/>
    <p:sldId id="288" r:id="rId47"/>
    <p:sldId id="287" r:id="rId48"/>
    <p:sldId id="291" r:id="rId49"/>
    <p:sldId id="290" r:id="rId50"/>
    <p:sldId id="292" r:id="rId51"/>
    <p:sldId id="293" r:id="rId52"/>
    <p:sldId id="294" r:id="rId53"/>
    <p:sldId id="297" r:id="rId54"/>
    <p:sldId id="314" r:id="rId55"/>
    <p:sldId id="315" r:id="rId56"/>
    <p:sldId id="317" r:id="rId5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jpeg"/><Relationship Id="rId4" Type="http://schemas.openxmlformats.org/officeDocument/2006/relationships/image" Target="../media/image7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hyperlink" Target="https://namu.wiki/w/LWMM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hyperlink" Target="https://www.google.co.kr/url?sa=i&amp;rct=j&amp;q=&amp;esrc=s&amp;source=images&amp;cd=&amp;cad=rja&amp;uact=8&amp;ved=0ahUKEwjegKKuzqfXAhUGp5QKHcLtBUIQjRwIBw&amp;url=https://dalttt.deviantart.com/art/US-Army-Machine-Gun-M60-306673133&amp;psig=AOvVaw3lOrgAIdABQe5N_6oXxHQA&amp;ust=1509977410718348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hyperlink" Target="https://www.google.co.kr/url?sa=i&amp;rct=j&amp;q=&amp;esrc=s&amp;source=images&amp;cd=&amp;cad=rja&amp;uact=8&amp;ved=0ahUKEwir9q6g_KnXAhUKwrwKHVvjA7AQjRwIBw&amp;url=https://namu.mirror.wiki/w/NTW-20&amp;psig=AOvVaw13AVzFr0RV_PGIIUw_T7AN&amp;ust=1510058453310730" TargetMode="External"/><Relationship Id="rId4" Type="http://schemas.openxmlformats.org/officeDocument/2006/relationships/image" Target="../media/image8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jpojz0KfXAhUIj5QKHTN4A-AQjRwIBw&amp;url=https://kalashnikov.com/en/product/firearms/civilian/saiga-12k-030.html&amp;psig=AOvVaw3TrnGDGp5og9zvWwUUaUAF&amp;ust=1509978095465299" TargetMode="External"/><Relationship Id="rId7" Type="http://schemas.openxmlformats.org/officeDocument/2006/relationships/image" Target="../media/image92.jpe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3137"/>
              </p:ext>
            </p:extLst>
          </p:nvPr>
        </p:nvGraphicFramePr>
        <p:xfrm>
          <a:off x="395536" y="1412776"/>
          <a:ext cx="8136904" cy="499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배</a:t>
                      </a:r>
                    </a:p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9" y="2679592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7137"/>
              </p:ext>
            </p:extLst>
          </p:nvPr>
        </p:nvGraphicFramePr>
        <p:xfrm>
          <a:off x="395536" y="1412776"/>
          <a:ext cx="8136904" cy="4745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3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752625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8" y="29131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ㅇ</a:t>
            </a:r>
            <a:r>
              <a:rPr lang="en-US" altLang="ko-KR" b="1" dirty="0"/>
              <a:t>) (</a:t>
            </a:r>
            <a:r>
              <a:rPr lang="ko-KR" altLang="en-US" b="1" dirty="0"/>
              <a:t>상대방 무기 반사시켜서 반대로 </a:t>
            </a:r>
            <a:r>
              <a:rPr lang="ko-KR" altLang="en-US" b="1" dirty="0" err="1"/>
              <a:t>데미지줌</a:t>
            </a:r>
            <a:r>
              <a:rPr lang="en-US" altLang="ko-KR" b="1" dirty="0" smtClean="0"/>
              <a:t>)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코뿔소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독침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기린목검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err="1" smtClean="0"/>
              <a:t>떄릴때</a:t>
            </a:r>
            <a:r>
              <a:rPr lang="ko-KR" altLang="en-US" b="1" dirty="0" smtClean="0"/>
              <a:t> 눈이 </a:t>
            </a:r>
            <a:r>
              <a:rPr lang="en-US" altLang="ko-KR" b="1" dirty="0" smtClean="0"/>
              <a:t>x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068960"/>
            <a:ext cx="1614412" cy="16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365" y="1871663"/>
            <a:ext cx="13144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샷건총소리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자판날라가게</a:t>
            </a:r>
            <a:r>
              <a:rPr lang="en-US" altLang="ko-KR" b="1" dirty="0" smtClean="0"/>
              <a:t>)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365" y="3947517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115819" y="3182700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알낳는닭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알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알터지는거</a:t>
            </a:r>
            <a:r>
              <a:rPr lang="ko-KR" altLang="en-US" b="1" dirty="0" smtClean="0"/>
              <a:t> 필요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철갑상어 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발사 </a:t>
            </a:r>
            <a:r>
              <a:rPr lang="en-US" altLang="ko-KR" b="1" dirty="0" smtClean="0"/>
              <a:t>(double p</a:t>
            </a:r>
            <a:r>
              <a:rPr lang="ko-KR" altLang="en-US" b="1" dirty="0" smtClean="0"/>
              <a:t>가 쓰는 검정총알이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알같아서</a:t>
            </a:r>
            <a:r>
              <a:rPr lang="ko-KR" altLang="en-US" b="1" dirty="0" smtClean="0"/>
              <a:t> 생각났어요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 발사모션은 입 벌리기 귀여운 물고기 </a:t>
            </a:r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980728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19872" y="4221088"/>
            <a:ext cx="2718023" cy="91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엄청큰무기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(big </a:t>
            </a:r>
            <a:r>
              <a:rPr lang="en-US" altLang="ko-KR" b="1" dirty="0" err="1" smtClean="0"/>
              <a:t>big</a:t>
            </a:r>
            <a:r>
              <a:rPr lang="en-US" altLang="ko-KR" b="1" dirty="0" smtClean="0"/>
              <a:t> big) </a:t>
            </a:r>
          </a:p>
          <a:p>
            <a:r>
              <a:rPr lang="ko-KR" altLang="en-US" b="1" smtClean="0"/>
              <a:t>이미지 스케일만 키워서 사용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9530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64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Autofit/>
          </a:bodyPr>
          <a:lstStyle/>
          <a:p>
            <a:r>
              <a:rPr lang="ko-KR" altLang="en-US" sz="2400" dirty="0" err="1" smtClean="0"/>
              <a:t>프레데터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오른쪽 어깨 미사일</a:t>
            </a:r>
            <a:r>
              <a:rPr lang="en-US" altLang="ko" sz="2400" dirty="0"/>
              <a:t>(</a:t>
            </a:r>
            <a:r>
              <a:rPr lang="ko-KR" altLang="en-US" sz="2400" dirty="0"/>
              <a:t>어깨 바주카 종류</a:t>
            </a:r>
            <a:r>
              <a:rPr lang="en-US" altLang="ko" sz="2400" dirty="0" smtClean="0"/>
              <a:t>)</a:t>
            </a:r>
          </a:p>
          <a:p>
            <a:endParaRPr lang="en-US" altLang="ko" sz="2400" dirty="0" smtClean="0"/>
          </a:p>
          <a:p>
            <a:r>
              <a:rPr lang="ko-KR" altLang="en-US" sz="2400" dirty="0" smtClean="0"/>
              <a:t>포커 </a:t>
            </a:r>
            <a:r>
              <a:rPr lang="ko-KR" altLang="en-US" sz="2400" dirty="0"/>
              <a:t>카드케이스</a:t>
            </a:r>
            <a:r>
              <a:rPr lang="en-US" altLang="ko" sz="2400" dirty="0"/>
              <a:t>(</a:t>
            </a:r>
            <a:r>
              <a:rPr lang="ko-KR" altLang="en-US" sz="2400" dirty="0"/>
              <a:t>카드날림 카드 기호에 따라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다름 </a:t>
            </a:r>
            <a:r>
              <a:rPr lang="en-US" altLang="ko" sz="2400" dirty="0" smtClean="0"/>
              <a:t>)</a:t>
            </a:r>
          </a:p>
          <a:p>
            <a:endParaRPr lang="en-US" altLang="ko" sz="2400" dirty="0" smtClean="0"/>
          </a:p>
          <a:p>
            <a:r>
              <a:rPr lang="ko-KR" altLang="en-US" sz="2400" dirty="0" err="1" smtClean="0"/>
              <a:t>가오갤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욘두</a:t>
            </a:r>
            <a:r>
              <a:rPr lang="en-US" altLang="ko" sz="2400" dirty="0"/>
              <a:t>(</a:t>
            </a:r>
            <a:r>
              <a:rPr lang="ko-KR" altLang="en-US" sz="2400" dirty="0"/>
              <a:t>관통화살</a:t>
            </a:r>
            <a:r>
              <a:rPr lang="en-US" altLang="ko" sz="2400" dirty="0"/>
              <a:t>-</a:t>
            </a:r>
            <a:r>
              <a:rPr lang="ko-KR" altLang="en-US" sz="2400" dirty="0"/>
              <a:t>디테일</a:t>
            </a:r>
            <a:r>
              <a:rPr lang="en-US" altLang="ko" sz="2400" dirty="0" smtClean="0"/>
              <a:t>) </a:t>
            </a:r>
            <a:r>
              <a:rPr lang="ko-KR" altLang="en-US" sz="2400" dirty="0" err="1" smtClean="0"/>
              <a:t>가까운애들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한마리씩</a:t>
            </a:r>
            <a:r>
              <a:rPr lang="ko-KR" altLang="en-US" sz="2400" dirty="0" smtClean="0"/>
              <a:t> 따라가면서 맞추게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빨간줄트레일</a:t>
            </a:r>
            <a:r>
              <a:rPr lang="en-US" altLang="ko-KR" sz="2400" dirty="0" smtClean="0"/>
              <a:t>)</a:t>
            </a:r>
            <a:endParaRPr lang="en-US" altLang="ko" sz="2400" dirty="0" smtClean="0"/>
          </a:p>
          <a:p>
            <a:endParaRPr lang="en-US" altLang="ko" sz="2400" dirty="0" smtClean="0"/>
          </a:p>
          <a:p>
            <a:r>
              <a:rPr lang="ko-KR" altLang="en-US" sz="2400" dirty="0" err="1" smtClean="0"/>
              <a:t>손가락총</a:t>
            </a:r>
            <a:r>
              <a:rPr lang="en-US" altLang="ko" sz="2400" dirty="0" smtClean="0"/>
              <a:t>(</a:t>
            </a:r>
            <a:r>
              <a:rPr lang="ko-KR" altLang="en-US" sz="2400" dirty="0" smtClean="0"/>
              <a:t>사람목소</a:t>
            </a:r>
            <a:r>
              <a:rPr lang="ko-KR" altLang="en-US" sz="2400" dirty="0"/>
              <a:t>리</a:t>
            </a:r>
            <a:r>
              <a:rPr lang="en-US" altLang="ko" sz="2400" dirty="0"/>
              <a:t>) (</a:t>
            </a:r>
            <a:r>
              <a:rPr lang="ko-KR" altLang="en-US" sz="2400" dirty="0"/>
              <a:t>히트스캔</a:t>
            </a:r>
            <a:r>
              <a:rPr lang="en-US" altLang="ko-KR" sz="2400" dirty="0"/>
              <a:t>)</a:t>
            </a:r>
            <a:endParaRPr lang="en-US" altLang="ko" sz="2400" dirty="0"/>
          </a:p>
          <a:p>
            <a:endParaRPr lang="en-US" altLang="ko" sz="2400" dirty="0" smtClean="0"/>
          </a:p>
          <a:p>
            <a:r>
              <a:rPr lang="ko-KR" altLang="en-US" sz="2400" dirty="0" smtClean="0"/>
              <a:t>둠 </a:t>
            </a:r>
            <a:r>
              <a:rPr lang="en-US" altLang="ko" sz="2400" dirty="0"/>
              <a:t>BFG(</a:t>
            </a:r>
            <a:r>
              <a:rPr lang="ko-KR" altLang="en-US" sz="2400" dirty="0"/>
              <a:t>총알을 날리면 흡수해서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번개 </a:t>
            </a:r>
            <a:r>
              <a:rPr lang="ko-KR" altLang="en-US" sz="2400" dirty="0" err="1" smtClean="0"/>
              <a:t>스프라이트</a:t>
            </a:r>
            <a:r>
              <a:rPr lang="en-US" altLang="ko" sz="2400" dirty="0"/>
              <a:t>,</a:t>
            </a:r>
            <a:r>
              <a:rPr lang="ko-KR" altLang="en-US" sz="2400" dirty="0"/>
              <a:t>동그라미 </a:t>
            </a:r>
            <a:r>
              <a:rPr lang="ko-KR" altLang="en-US" sz="2400" dirty="0" smtClean="0"/>
              <a:t>총알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뿅망치</a:t>
            </a:r>
            <a:r>
              <a:rPr lang="en-US" altLang="ko" sz="2400" dirty="0"/>
              <a:t>(</a:t>
            </a:r>
            <a:r>
              <a:rPr lang="ko-KR" altLang="en-US" sz="2400" dirty="0"/>
              <a:t>지진 일어나고 랜덤 적들한테 바위 날아옴</a:t>
            </a:r>
            <a:r>
              <a:rPr lang="en-US" altLang="ko" sz="2400" dirty="0" smtClean="0"/>
              <a:t>)</a:t>
            </a:r>
            <a:endParaRPr lang="en-US" altLang="ko" sz="2400" dirty="0" smtClean="0"/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바람으로 적들 밀어냄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>
                <a:solidFill>
                  <a:srgbClr val="FF0000"/>
                </a:solidFill>
              </a:rPr>
              <a:t>선풍기총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  <a:endParaRPr lang="en-US" altLang="ko" sz="2400" dirty="0" smtClean="0"/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  <a:r>
              <a:rPr lang="ko-KR" altLang="en-US" sz="2400" dirty="0" err="1" smtClean="0"/>
              <a:t>화상아니면독</a:t>
            </a:r>
            <a:endParaRPr lang="en-US" altLang="ko" sz="2400" dirty="0" smtClean="0"/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샷건</a:t>
            </a:r>
            <a:r>
              <a:rPr lang="ko-KR" altLang="en-US" sz="2400" dirty="0"/>
              <a:t> </a:t>
            </a:r>
            <a:r>
              <a:rPr lang="en-US" altLang="ko-KR" sz="2400" dirty="0"/>
              <a:t>+ </a:t>
            </a:r>
            <a:r>
              <a:rPr lang="ko-KR" altLang="en-US" sz="2400" dirty="0" err="1" smtClean="0"/>
              <a:t>벽튕기기</a:t>
            </a:r>
            <a:r>
              <a:rPr lang="en-US" altLang="ko" sz="2400" dirty="0" smtClean="0"/>
              <a:t>), </a:t>
            </a:r>
            <a:r>
              <a:rPr lang="ko-KR" altLang="en-US" sz="2400" dirty="0" smtClean="0"/>
              <a:t>흰 노 빨</a:t>
            </a:r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룰렛머신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아이템</a:t>
            </a:r>
            <a:r>
              <a:rPr lang="en-US" altLang="ko-KR" sz="2400" dirty="0" smtClean="0">
                <a:solidFill>
                  <a:srgbClr val="FF0000"/>
                </a:solidFill>
              </a:rPr>
              <a:t>?)</a:t>
            </a:r>
            <a:endParaRPr lang="en-US" altLang="ko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폭탄총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다이너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마이트</a:t>
            </a:r>
            <a:r>
              <a:rPr lang="ko-KR" altLang="en-US" sz="2400" dirty="0" smtClean="0">
                <a:solidFill>
                  <a:srgbClr val="FF0000"/>
                </a:solidFill>
              </a:rPr>
              <a:t> 발사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smtClean="0"/>
              <a:t>포신 바주카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러버덕총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러버덕</a:t>
            </a:r>
            <a:r>
              <a:rPr lang="ko-KR" altLang="en-US" sz="2400" dirty="0" smtClean="0">
                <a:solidFill>
                  <a:srgbClr val="FF0000"/>
                </a:solidFill>
              </a:rPr>
              <a:t> 오리가 발사됨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날아가면서 점점 오리가 커짐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폭발무기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>
                <a:solidFill>
                  <a:srgbClr val="FF0000"/>
                </a:solidFill>
              </a:rPr>
              <a:t>고스트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 err="1">
                <a:solidFill>
                  <a:srgbClr val="FF0000"/>
                </a:solidFill>
              </a:rPr>
              <a:t>버스터즈</a:t>
            </a:r>
            <a:r>
              <a:rPr lang="ko-KR" altLang="en-US" sz="2400" dirty="0">
                <a:solidFill>
                  <a:srgbClr val="FF0000"/>
                </a:solidFill>
              </a:rPr>
              <a:t> 청소기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꾹눌러서</a:t>
            </a:r>
            <a:r>
              <a:rPr lang="ko-KR" altLang="en-US" sz="2400" dirty="0" smtClean="0">
                <a:solidFill>
                  <a:srgbClr val="FF0000"/>
                </a:solidFill>
              </a:rPr>
              <a:t> 총알을 흡수하고 떼면 흡수한 개수만큼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</a:t>
            </a:r>
            <a:r>
              <a:rPr lang="ko-KR" altLang="en-US" sz="2400" dirty="0" smtClean="0">
                <a:solidFill>
                  <a:srgbClr val="FF0000"/>
                </a:solidFill>
              </a:rPr>
              <a:t> 올라간 총알 하나를 발사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폭발석궁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그냥 일반석궁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직</a:t>
            </a:r>
            <a:r>
              <a:rPr lang="ko-KR" altLang="en-US" sz="2400" dirty="0"/>
              <a:t>선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위치에 있는 적들 다 맞추고 다시 </a:t>
            </a:r>
            <a:r>
              <a:rPr lang="ko-KR" altLang="en-US" sz="2400" dirty="0" smtClean="0"/>
              <a:t>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  <a:endParaRPr lang="en-US" altLang="ko-KR" sz="2400" dirty="0" smtClean="0"/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화승총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저격총</a:t>
            </a:r>
            <a:r>
              <a:rPr lang="ko-KR" altLang="en-US" sz="2400" dirty="0" smtClean="0">
                <a:solidFill>
                  <a:srgbClr val="FF0000"/>
                </a:solidFill>
              </a:rPr>
              <a:t> 같은 개념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한발 </a:t>
            </a:r>
            <a:r>
              <a:rPr lang="ko-KR" altLang="en-US" sz="2400" dirty="0" smtClean="0">
                <a:solidFill>
                  <a:srgbClr val="FF0000"/>
                </a:solidFill>
              </a:rPr>
              <a:t>한발 </a:t>
            </a:r>
            <a:r>
              <a:rPr lang="ko-KR" altLang="en-US" sz="2400" dirty="0" smtClean="0">
                <a:solidFill>
                  <a:srgbClr val="FF0000"/>
                </a:solidFill>
              </a:rPr>
              <a:t>타이밍이 길음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약한 폭발무기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얼음총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맞추면 일시적으로 얼려서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멈추게함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  <a:endParaRPr lang="en-US" altLang="ko-KR" sz="2400" dirty="0" smtClean="0"/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세상에서 제일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작은총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콜리브리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총알수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1000</a:t>
            </a:r>
            <a:r>
              <a:rPr lang="ko-KR" altLang="en-US" sz="2400" dirty="0" smtClean="0">
                <a:solidFill>
                  <a:srgbClr val="FF0000"/>
                </a:solidFill>
              </a:rPr>
              <a:t>발이고 반동도 없고 일반권총보다 연사속도도 빠르지만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데미지가</a:t>
            </a:r>
            <a:r>
              <a:rPr lang="ko-KR" altLang="en-US" sz="2400" dirty="0" smtClean="0">
                <a:solidFill>
                  <a:srgbClr val="FF0000"/>
                </a:solidFill>
              </a:rPr>
              <a:t> 정말 콩알 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4664" y="1268760"/>
            <a:ext cx="8939336" cy="4525963"/>
          </a:xfrm>
        </p:spPr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  <a:endParaRPr lang="en-US" altLang="ko-KR" sz="2400" dirty="0" smtClean="0"/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광역 </a:t>
            </a:r>
            <a:r>
              <a:rPr lang="ko-KR" altLang="en-US" sz="2400" dirty="0" err="1" smtClean="0"/>
              <a:t>데미지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느린</a:t>
            </a:r>
            <a:r>
              <a:rPr lang="en-US" altLang="ko-KR" sz="2400" dirty="0" err="1" smtClean="0"/>
              <a:t>ar</a:t>
            </a:r>
            <a:endParaRPr lang="en-US" altLang="ko-KR" sz="2400" dirty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도너츠총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도너츠모양</a:t>
            </a:r>
            <a:r>
              <a:rPr lang="ko-KR" altLang="en-US" sz="2400" dirty="0" smtClean="0">
                <a:solidFill>
                  <a:srgbClr val="FF0000"/>
                </a:solidFill>
              </a:rPr>
              <a:t> 탄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dirty="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AKL\AKL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:AKL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:AK47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A-SniperRifle\ASI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371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:ASI</a:t>
            </a:r>
            <a:endParaRPr lang="en-US" altLang="ko-KR" sz="1200" dirty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:AWP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저격소총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D.eagle\D.eagle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51176" y="18417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D.eagle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데져트이글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dragonbow\dragonbo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5536" y="37170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dragonbow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오버워치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한조</a:t>
            </a:r>
            <a:r>
              <a:rPr lang="ko-KR" altLang="en-US" sz="1200" dirty="0" smtClean="0"/>
              <a:t> 활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활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용발사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기본 화살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E.desert\E.deser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2971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5884" y="371931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E.desert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타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독수리 입에서 </a:t>
            </a:r>
            <a:r>
              <a:rPr lang="ko-KR" altLang="en-US" sz="1200" dirty="0" smtClean="0"/>
              <a:t>권총 날림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farifle\Fars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4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05300" y="37193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:Fars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파마</a:t>
            </a:r>
            <a:r>
              <a:rPr lang="ko-KR" altLang="en-US" sz="1200" dirty="0" err="1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033" name="Picture 9" descr="C:\Users\Administrator\Desktop\my_friends\work\escapejail\resource\weapon\new\glopistol\Glow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93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07149" y="372278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:Glow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글록</a:t>
            </a:r>
            <a:r>
              <a:rPr lang="ko-KR" altLang="en-US" sz="1200" dirty="0" smtClean="0"/>
              <a:t> 자동권총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자동사격모드 가능</a:t>
            </a:r>
            <a:endParaRPr lang="ko-KR" altLang="en-US" sz="1200" dirty="0"/>
          </a:p>
        </p:txBody>
      </p:sp>
      <p:pic>
        <p:nvPicPr>
          <p:cNvPr id="1034" name="Picture 10" descr="C:\Users\Administrator\Desktop\my_friends\work\escapejail\resource\weapon\new\M1G1\M1G1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048" y="555076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:m1g1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개런드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5" name="Picture 11" descr="C:\Users\Administrator\Desktop\my_friends\work\escapejail\resource\weapon\new\M1G2\M1G2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67744" y="548022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:m1g2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카</a:t>
            </a:r>
            <a:r>
              <a:rPr lang="ko-KR" altLang="en-US" sz="1200" dirty="0" err="1"/>
              <a:t>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6" name="Picture 12" descr="C:\Users\Administrator\Desktop\my_friends\work\escapejail\resource\weapon\new\MI\MI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64038" y="54802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:MI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:M16A1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37" name="Picture 13" descr="C:\Users\Administrator\Desktop\my_friends\work\escapejail\resource\weapon\new\shortshotgun\shortshotgun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7508" y="548022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:short shotgun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소드오프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4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2050" name="Picture 2" descr="C:\Users\Administrator\Desktop\my_friends\work\escapejail\resource\weapon\new\SMGU45\U45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my_friends\work\escapejail\resource\weapon\new\up\U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53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716560" y="19179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:USP45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2052" name="Picture 4" descr="C:\Users\Administrator\Desktop\my_friends\work\escapejail\resource\weapon\new\wzSMG\wz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144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298454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/>
              <a:t>w</a:t>
            </a:r>
            <a:r>
              <a:rPr lang="en-US" altLang="ko-KR" sz="1200" dirty="0" err="1" smtClean="0"/>
              <a:t>z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우지기관단총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K.Cobra\canaconda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7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38610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K.Cobra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C.anaconda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F.M\m5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76" y="320536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68488" y="386104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:F.M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:M4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contender\contend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01480" y="381496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Competer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:contender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29" name="Picture 5" descr="C:\Users\Administrator\Desktop\my_friends\work\escapejail\resource\weapon\new\Wound\sca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48933" y="18482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:wound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:scar-h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weld\welrod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62" y="326975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91200" y="386104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wellroad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welrod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31" name="Picture 7" descr="C:\Users\Administrator\Desktop\my_friends\work\escapejail\resource\weapon\new\tar-21\tea-21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5" y="48691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6340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:tea-30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:tar-21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sixeight\sixeight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53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68488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sixeight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파이브세븐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3" name="Picture 2" descr="C:\Users\Administrator\Desktop\my_friends\work\escapejail\resource\weapon\new\doubleP\doubleP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13" y="51236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52664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doubleP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:pp2000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5" name="Picture 3" descr="C:\Users\Administrator\Desktop\my_friends\work\escapejail\resource\weapon\new\scolpigeon\scolpigeon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41" y="5006677"/>
            <a:ext cx="756642" cy="7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688682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scolpigeon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:scorpion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7" name="Picture 4" descr="C:\Users\Administrator\Desktop\my_friends\work\escapejail\resource\weapon\new\vectol\vectolIc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57" y="508019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34944" y="577353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vectol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:vector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Picture 2" descr="C:\Users\Administrator\Desktop\EscapeJail\EscapeJail\Assets\Resources\Sprites\Icons\H249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38" y="14127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12540" y="198125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:H249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:m249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0" name="Picture 3" descr="C:\Users\Administrator\Desktop\EscapeJail\EscapeJail\Assets\Resources\Sprites\Icons\HWMMG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7814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195736" y="19877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:HWMMG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:LWMMG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2" name="Picture 4" descr="C:\Users\Administrator\Desktop\my_friends\work\escapejail\resource\weapon\new\dragon\drago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147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991000" y="19812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Dragunoob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:SVD </a:t>
            </a:r>
            <a:r>
              <a:rPr lang="ko-KR" altLang="en-US" sz="1200" dirty="0" err="1" smtClean="0"/>
              <a:t>드라구노프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4" name="Picture 5" descr="C:\Users\Administrator\Desktop\my_friends\work\escapejail\resource\weapon\new\mtw\mt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64" y="143083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012160" y="19812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mtw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ntw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6" name="Picture 6" descr="C:\Users\Administrator\Desktop\my_friends\work\escapejail\resource\weapon\new\pmp45\pmp45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2" y="270892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1254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:PMP45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8" name="Picture 7" descr="C:\Users\Administrator\Desktop\my_friends\work\escapejail\resource\weapon\new\pp900\pp900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748" y="284991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195736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:PP900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:p90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20" name="Picture 8" descr="C:\Users\Administrator\Desktop\my_friends\work\escapejail\resource\weapon\new\war2000\war2000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374" y="285561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043561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:war2000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:wa2000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car988\car988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064" y="28148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65212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:car988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:kar98k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K2G\K2G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07" y="446186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83568" y="537321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:K2G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:KSG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펌프액션 </a:t>
            </a:r>
            <a:r>
              <a:rPr lang="ko-KR" altLang="en-US" sz="1200" dirty="0" err="1" smtClean="0"/>
              <a:t>샷건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saigon120\saigon120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871" y="4555684"/>
            <a:ext cx="558713" cy="55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18792" y="539338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:saigon120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:s12k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spa20\spa20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935" y="4530241"/>
            <a:ext cx="632073" cy="63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707904" y="536480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:spa20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:spas12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supershort\supershort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628" y="45302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554960" y="536480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:super shot(</a:t>
            </a:r>
            <a:r>
              <a:rPr lang="ko-KR" altLang="en-US" sz="1200" dirty="0" smtClean="0"/>
              <a:t>이름 너무 비슷해서 바꿈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:super shorty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펌프액션 샷건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26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Welrod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Contender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C.anaconda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Fiveseven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682055"/>
            <a:ext cx="2086918" cy="9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90" y="3380374"/>
            <a:ext cx="1860625" cy="9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39380" cy="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파일:external/www.fnherstal.com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47778"/>
            <a:ext cx="3458369" cy="1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AK47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m400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scal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Tal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2725861" cy="7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4904"/>
            <a:ext cx="2909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582913"/>
            <a:ext cx="2090539" cy="10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파일:attachment/TAR21/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63" y="4671359"/>
            <a:ext cx="2203661" cy="12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ak47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92" y="692696"/>
            <a:ext cx="2461444" cy="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827584" y="548680"/>
            <a:ext cx="40940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59632" y="312738"/>
            <a:ext cx="4536504" cy="13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권총</a:t>
            </a:r>
            <a:endParaRPr lang="en-US" altLang="ko-KR" sz="2400" dirty="0" smtClean="0"/>
          </a:p>
          <a:p>
            <a:r>
              <a:rPr lang="en-US" altLang="ko-KR" sz="2400" dirty="0" err="1" smtClean="0"/>
              <a:t>vectol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err="1"/>
              <a:t>scolpigeon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Double p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vector gu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2674"/>
            <a:ext cx="2217812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16" y="2458125"/>
            <a:ext cx="2137420" cy="8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304800" y="3933056"/>
            <a:ext cx="5851376" cy="22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2200" y="393305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모양이 특이해서 사거리 짧고 총알 적은 </a:t>
            </a:r>
            <a:r>
              <a:rPr lang="en-US" altLang="ko-KR" dirty="0" err="1" smtClean="0"/>
              <a:t>smg</a:t>
            </a:r>
            <a:r>
              <a:rPr lang="ko-KR" altLang="en-US" dirty="0" smtClean="0"/>
              <a:t>로 괜찮아 보임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01302"/>
            <a:ext cx="2086744" cy="14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8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(mg)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H</a:t>
            </a:r>
            <a:r>
              <a:rPr lang="en-US" altLang="ko-KR" sz="2400" dirty="0"/>
              <a:t>2</a:t>
            </a:r>
            <a:r>
              <a:rPr lang="en-US" altLang="ko-KR" sz="2400" dirty="0" smtClean="0"/>
              <a:t>49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>
                <a:hlinkClick r:id="rId2"/>
              </a:rPr>
              <a:t>HWMMG</a:t>
            </a:r>
            <a:r>
              <a:rPr lang="en-US" altLang="ko-KR" sz="2400" b="1" dirty="0" smtClean="0"/>
              <a:t> </a:t>
            </a:r>
            <a:endParaRPr lang="en-US" altLang="ko-KR" sz="2400" dirty="0" smtClean="0"/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34" y="1283962"/>
            <a:ext cx="2886781" cy="13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m60 pixel에 대한 이미지 검색결과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078240" y="-819472"/>
            <a:ext cx="5514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247753" cy="13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war2000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dragon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mtw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초록색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받침대 </a:t>
            </a:r>
            <a:r>
              <a:rPr lang="en-US" altLang="ko-KR" sz="2400" dirty="0" smtClean="0"/>
              <a:t>X)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AR</a:t>
            </a:r>
            <a:r>
              <a:rPr lang="ko-KR" altLang="en-US" sz="2400" dirty="0" smtClean="0"/>
              <a:t>보다는 훨씬 </a:t>
            </a:r>
            <a:r>
              <a:rPr lang="ko-KR" altLang="en-US" sz="2400" dirty="0" err="1" smtClean="0"/>
              <a:t>긴느낌이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좋을거같아요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838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25" y="2532931"/>
            <a:ext cx="481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2123728" y="4797152"/>
            <a:ext cx="54726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87816" y="461248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ASI</a:t>
            </a:r>
            <a:r>
              <a:rPr lang="ko-KR" altLang="en-US" dirty="0" smtClean="0"/>
              <a:t>모델이  이 총 하고 </a:t>
            </a:r>
            <a:r>
              <a:rPr lang="ko-KR" altLang="en-US" dirty="0" err="1" smtClean="0"/>
              <a:t>비슷</a:t>
            </a:r>
            <a:endParaRPr lang="ko-KR" altLang="en-US" dirty="0"/>
          </a:p>
        </p:txBody>
      </p:sp>
      <p:sp>
        <p:nvSpPr>
          <p:cNvPr id="5" name="AutoShape 2" descr="ntw에 대한 이미지 검색결과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68275" y="-738188"/>
            <a:ext cx="49911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7" y="4282728"/>
            <a:ext cx="4189880" cy="130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</a:t>
            </a:r>
            <a:r>
              <a:rPr lang="en-US" altLang="ko-KR" sz="2400" dirty="0" smtClean="0"/>
              <a:t>ar98k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RF</a:t>
            </a:r>
            <a:r>
              <a:rPr lang="ko-KR" altLang="en-US" sz="2400" dirty="0" smtClean="0"/>
              <a:t>들은 </a:t>
            </a:r>
            <a:r>
              <a:rPr lang="ko-KR" altLang="en-US" sz="2400" dirty="0" err="1" smtClean="0"/>
              <a:t>스코프를</a:t>
            </a:r>
            <a:r>
              <a:rPr lang="ko-KR" altLang="en-US" sz="2400" dirty="0" smtClean="0"/>
              <a:t> 강조하고 총을 좀 길게 </a:t>
            </a:r>
            <a:r>
              <a:rPr lang="ko-KR" altLang="en-US" sz="2400" dirty="0" err="1" smtClean="0"/>
              <a:t>표현하는게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</a:t>
            </a:r>
            <a:r>
              <a:rPr lang="ko-KR" altLang="en-US" sz="2400" dirty="0" smtClean="0"/>
              <a:t> 같네요 한눈에 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느낌 나게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15" y="1412776"/>
            <a:ext cx="462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(SG)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m1897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Saigong-12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K2G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Super short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saiga-1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78" y="2204864"/>
            <a:ext cx="3987850" cy="14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257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77" y="1235205"/>
            <a:ext cx="493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66" y="4728542"/>
            <a:ext cx="2062514" cy="15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304800" y="892175"/>
            <a:ext cx="7579568" cy="199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5536" y="620688"/>
            <a:ext cx="784887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 </a:t>
            </a:r>
            <a:r>
              <a:rPr lang="en-US" altLang="ko-KR" b="1" dirty="0" smtClean="0"/>
              <a:t>-&gt;</a:t>
            </a:r>
            <a:r>
              <a:rPr lang="ko-KR" altLang="en-US" b="1" dirty="0" smtClean="0"/>
              <a:t>초크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레드닷</a:t>
            </a:r>
            <a:endParaRPr lang="en-US" altLang="ko-KR" b="1" dirty="0" smtClean="0"/>
          </a:p>
          <a:p>
            <a:r>
              <a:rPr lang="ko-KR" altLang="en-US" b="1" dirty="0" err="1" smtClean="0"/>
              <a:t>스카우터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몬스터들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체력바가</a:t>
            </a:r>
            <a:r>
              <a:rPr lang="ko-KR" altLang="en-US" b="1" dirty="0" smtClean="0"/>
              <a:t> 보임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인삼아이콘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상태이상 면역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최대체력 </a:t>
            </a:r>
            <a:r>
              <a:rPr lang="ko-KR" altLang="en-US" b="1" dirty="0" err="1" smtClean="0"/>
              <a:t>올려주는거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ko-KR" altLang="en-US" b="1" dirty="0" smtClean="0"/>
              <a:t>이동속도 </a:t>
            </a:r>
            <a:r>
              <a:rPr lang="ko-KR" altLang="en-US" b="1" dirty="0" err="1" smtClean="0"/>
              <a:t>올려주는거</a:t>
            </a:r>
            <a:endParaRPr lang="en-US" altLang="ko-KR" b="1" dirty="0" smtClean="0"/>
          </a:p>
          <a:p>
            <a:r>
              <a:rPr lang="ko-KR" altLang="en-US" b="1" dirty="0" err="1" smtClean="0"/>
              <a:t>실드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스테이지 </a:t>
            </a:r>
            <a:r>
              <a:rPr lang="ko-KR" altLang="en-US" b="1" dirty="0" err="1" smtClean="0"/>
              <a:t>들어갔을때만</a:t>
            </a:r>
            <a:r>
              <a:rPr lang="ko-KR" altLang="en-US" b="1" dirty="0" smtClean="0"/>
              <a:t> 효과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투명망토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피격시</a:t>
            </a:r>
            <a:r>
              <a:rPr lang="ko-KR" altLang="en-US" b="1" dirty="0" smtClean="0"/>
              <a:t> 무적시간 증가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/>
              <a:t>흡혈의낫</a:t>
            </a:r>
            <a:r>
              <a:rPr lang="ko-KR" altLang="en-US" b="1" dirty="0"/>
              <a:t> </a:t>
            </a:r>
            <a:r>
              <a:rPr lang="en-US" altLang="ko-KR" b="1" dirty="0"/>
              <a:t>(500</a:t>
            </a:r>
            <a:r>
              <a:rPr lang="ko-KR" altLang="en-US" b="1" dirty="0"/>
              <a:t>발에 </a:t>
            </a:r>
            <a:r>
              <a:rPr lang="en-US" altLang="ko-KR" b="1" dirty="0"/>
              <a:t>1</a:t>
            </a:r>
            <a:r>
              <a:rPr lang="ko-KR" altLang="en-US" b="1" dirty="0"/>
              <a:t>번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자동조</a:t>
            </a:r>
            <a:r>
              <a:rPr lang="ko-KR" altLang="en-US" b="1" dirty="0"/>
              <a:t>준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2" y="47251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군인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과학자 </a:t>
            </a:r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ko-KR" altLang="en-US" dirty="0" smtClean="0"/>
              <a:t>군인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     과학자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드론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공포탄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 smtClean="0"/>
              <a:t>) </a:t>
            </a:r>
            <a:r>
              <a:rPr lang="ko-KR" altLang="en-US" dirty="0" smtClean="0"/>
              <a:t>게이지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방패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/>
              <a:t>에꾸눈임</a:t>
            </a:r>
            <a:r>
              <a:rPr lang="ko-KR" altLang="en-US" dirty="0"/>
              <a:t> </a:t>
            </a:r>
            <a:r>
              <a:rPr lang="en-US" altLang="ko" dirty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시간이 멈추고 </a:t>
            </a:r>
            <a:r>
              <a:rPr lang="ko-KR" altLang="en-US" dirty="0" err="1"/>
              <a:t>한명</a:t>
            </a:r>
            <a:r>
              <a:rPr lang="ko-KR" altLang="en-US" dirty="0"/>
              <a:t> 터치해서 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게임을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ko-KR" altLang="en-US" dirty="0" err="1"/>
              <a:t>클리어</a:t>
            </a:r>
            <a:r>
              <a:rPr lang="ko-KR" altLang="en-US" dirty="0"/>
              <a:t> 하면 </a:t>
            </a:r>
            <a:r>
              <a:rPr lang="ko-KR" altLang="en-US" dirty="0" smtClean="0"/>
              <a:t>나옴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상인할아버지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가방만무한</a:t>
            </a:r>
            <a:r>
              <a:rPr lang="en-US" altLang="ko-KR" dirty="0" smtClean="0"/>
              <a:t>) 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======================================================================================</a:t>
            </a:r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1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가까운 미래</a:t>
            </a:r>
            <a:r>
              <a:rPr lang="en-US" altLang="ko" sz="1800" dirty="0"/>
              <a:t>, </a:t>
            </a:r>
            <a:r>
              <a:rPr lang="ko-KR" altLang="en-US" sz="1800" dirty="0" err="1"/>
              <a:t>대전쟁이</a:t>
            </a:r>
            <a:r>
              <a:rPr lang="ko-KR" altLang="en-US" sz="1800" dirty="0"/>
              <a:t> 발생하고 대피소로 피난간 사람들만이 생존하게 된다</a:t>
            </a:r>
            <a:r>
              <a:rPr lang="en-US" altLang="ko" sz="1800" dirty="0"/>
              <a:t>. </a:t>
            </a:r>
            <a:r>
              <a:rPr lang="ko-KR" altLang="en-US" sz="1800" dirty="0"/>
              <a:t>대피소 안에는 수많은 물자들이 있었고 사람들은 다시금  문명이전의 삶으로 돌아가길 꿈꾸고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그로부터 </a:t>
            </a:r>
            <a:r>
              <a:rPr lang="en-US" altLang="ko" sz="1800" dirty="0"/>
              <a:t>200</a:t>
            </a:r>
            <a:r>
              <a:rPr lang="ko-KR" altLang="en-US" sz="1800" dirty="0"/>
              <a:t>년 후 대피소의 권력자들은 점점 타락 하게 되고</a:t>
            </a:r>
            <a:r>
              <a:rPr lang="en-US" altLang="ko" sz="1800" dirty="0"/>
              <a:t>. </a:t>
            </a:r>
            <a:r>
              <a:rPr lang="ko-KR" altLang="en-US" sz="1800" dirty="0"/>
              <a:t>많은 사람들이 권력자들에 의해 죽음을 당하고 자유를 억압받게 된다</a:t>
            </a:r>
            <a:r>
              <a:rPr lang="en-US" altLang="ko" sz="1800" dirty="0"/>
              <a:t>. </a:t>
            </a:r>
            <a:r>
              <a:rPr lang="ko-KR" altLang="en-US" sz="1800" dirty="0" err="1"/>
              <a:t>범죄율</a:t>
            </a:r>
            <a:r>
              <a:rPr lang="ko-KR" altLang="en-US" sz="1800" dirty="0"/>
              <a:t> 또한 날로 증가하고 사람들의 삶은 감당할 수 없게 된다</a:t>
            </a:r>
            <a:r>
              <a:rPr lang="en-US" altLang="ko" sz="1800" dirty="0"/>
              <a:t>. </a:t>
            </a:r>
            <a:r>
              <a:rPr lang="ko-KR" altLang="en-US" sz="1800" dirty="0"/>
              <a:t>결국 모든걸 바꾸기 위해 정의로운 사람들이 나타나게 된다</a:t>
            </a:r>
            <a:r>
              <a:rPr lang="en-US" altLang="ko" sz="1800" dirty="0" smtClean="0"/>
              <a:t>.</a:t>
            </a:r>
            <a:endParaRPr lang="ko" altLang="en-US" sz="1800" dirty="0"/>
          </a:p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2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끔찍한 연구가 진행되던 연구소가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그곳에서 일하던 한 과학자가 잘못을 깨닫고 상황을 바로잡기 위해 연구실의 시간을 다루는 장치를 개발하고 작동시키려 하지만 발각되고 그녀는 실종됐다</a:t>
            </a:r>
            <a:r>
              <a:rPr lang="en-US" altLang="ko" sz="1800" dirty="0"/>
              <a:t>. </a:t>
            </a:r>
            <a:r>
              <a:rPr lang="ko-KR" altLang="en-US" sz="1800" dirty="0"/>
              <a:t>완전히 작동되지 못한 장치는 오작동을 일으켜 연구소 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여기저기서 사람들이 쏟아져 나오고 연구소는 혼란에 빠진다</a:t>
            </a:r>
            <a:r>
              <a:rPr lang="en-US" altLang="ko" sz="1800" dirty="0"/>
              <a:t>. </a:t>
            </a:r>
            <a:r>
              <a:rPr lang="ko-KR" altLang="en-US" sz="1800" dirty="0"/>
              <a:t>하지만 그녀에게는 비장의 무기가 남아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그건 바로 그녀와 뜻이 맞는 사람들이었다</a:t>
            </a:r>
            <a:r>
              <a:rPr lang="en-US" altLang="ko" sz="1800" dirty="0" smtClean="0"/>
              <a:t>.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4984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세계 최악의 전쟁국가 </a:t>
            </a:r>
            <a:r>
              <a:rPr lang="ko-KR" altLang="en-US" sz="1800" dirty="0" err="1" smtClean="0"/>
              <a:t>곰보국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북한정도의</a:t>
            </a:r>
            <a:r>
              <a:rPr lang="ko-KR" altLang="en-US" sz="1800" dirty="0" smtClean="0"/>
              <a:t> 국가</a:t>
            </a:r>
            <a:r>
              <a:rPr lang="en-US" altLang="ko-KR" sz="1800" dirty="0" smtClean="0"/>
              <a:t>). </a:t>
            </a:r>
            <a:r>
              <a:rPr lang="ko-KR" altLang="en-US" sz="1800" dirty="0" smtClean="0"/>
              <a:t>그곳의 한 비밀연구소에서는 병사를 강화시키기 위한  끔찍한 생체실험이 일어나고 있었다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r>
              <a:rPr lang="ko-KR" altLang="en-US" sz="1800" dirty="0" smtClean="0"/>
              <a:t>그 정보를 </a:t>
            </a:r>
            <a:r>
              <a:rPr lang="ko-KR" altLang="en-US" sz="1800" dirty="0" err="1" smtClean="0"/>
              <a:t>입수하게된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??</a:t>
            </a:r>
            <a:r>
              <a:rPr lang="ko-KR" altLang="en-US" sz="1800" dirty="0" smtClean="0"/>
              <a:t>국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세계평화를 유지하는 </a:t>
            </a:r>
            <a:r>
              <a:rPr lang="ko-KR" altLang="en-US" sz="1800" dirty="0" err="1" smtClean="0"/>
              <a:t>미국정도의</a:t>
            </a:r>
            <a:r>
              <a:rPr lang="ko-KR" altLang="en-US" sz="1800" dirty="0" smtClean="0"/>
              <a:t> 나라</a:t>
            </a:r>
            <a:r>
              <a:rPr lang="en-US" altLang="ko-KR" sz="1800" dirty="0" smtClean="0"/>
              <a:t>).</a:t>
            </a:r>
          </a:p>
          <a:p>
            <a:r>
              <a:rPr lang="en-US" altLang="ko-KR" sz="1800" dirty="0" smtClean="0"/>
              <a:t> </a:t>
            </a:r>
            <a:r>
              <a:rPr lang="ko-KR" altLang="en-US" sz="1800" dirty="0" smtClean="0"/>
              <a:t>연구소의 비밀을 </a:t>
            </a:r>
            <a:r>
              <a:rPr lang="ko-KR" altLang="en-US" sz="1800" dirty="0" err="1" smtClean="0"/>
              <a:t>파해치고</a:t>
            </a:r>
            <a:r>
              <a:rPr lang="ko-KR" altLang="en-US" sz="1800" dirty="0" smtClean="0"/>
              <a:t> 생체실험을 멈추기 위해서 요원들을 파견하지만 번번히 실패하고 만다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연구소 곳곳에 고립된 있는 요원들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결국 최고의 정예요원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이거나 용병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파견하게 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과연 그곳에서는 </a:t>
            </a:r>
            <a:r>
              <a:rPr lang="ko-KR" altLang="en-US" sz="1800" dirty="0" err="1" smtClean="0"/>
              <a:t>무슨일이</a:t>
            </a:r>
            <a:r>
              <a:rPr lang="ko-KR" altLang="en-US" sz="1800" dirty="0" smtClean="0"/>
              <a:t> 일어나고 </a:t>
            </a:r>
            <a:r>
              <a:rPr lang="ko-KR" altLang="en-US" sz="1800" dirty="0" err="1" smtClean="0"/>
              <a:t>있는걸까</a:t>
            </a:r>
            <a:r>
              <a:rPr lang="en-US" altLang="ko-KR" sz="1800" dirty="0" smtClean="0"/>
              <a:t>?</a:t>
            </a:r>
            <a:endParaRPr lang="ko" altLang="en-US" sz="1800" dirty="0"/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40851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밸런스 및 의견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 lnSpcReduction="10000"/>
          </a:bodyPr>
          <a:lstStyle/>
          <a:p>
            <a:r>
              <a:rPr lang="ko-KR" altLang="en-US" sz="1800" b="1" dirty="0" smtClean="0"/>
              <a:t>기관단총 최대총알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소총보다 </a:t>
            </a:r>
            <a:r>
              <a:rPr lang="ko-KR" altLang="en-US" sz="1800" b="1" dirty="0" err="1" smtClean="0"/>
              <a:t>데미지약함</a:t>
            </a:r>
            <a:r>
              <a:rPr lang="ko-KR" altLang="en-US" sz="1800" b="1" dirty="0" smtClean="0"/>
              <a:t> 권총 수준의 </a:t>
            </a:r>
            <a:r>
              <a:rPr lang="ko-KR" altLang="en-US" sz="1800" b="1" dirty="0" err="1" smtClean="0"/>
              <a:t>데미지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소총 최대 총알 </a:t>
            </a:r>
            <a:r>
              <a:rPr lang="en-US" altLang="ko-KR" sz="1800" b="1" dirty="0" smtClean="0"/>
              <a:t>300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기관단총 보다 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기관총 최대 소지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~600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소총수준이거나 살짝 세다 대신 발열 게이지가 있어서 연사로 쏘면 게이지가 끝에 도달했을 경우 식히는 소리추가하고 게이지 다 떨어질 때 까지 식혀 줘야 다시 연사로 </a:t>
            </a:r>
            <a:r>
              <a:rPr lang="ko-KR" altLang="en-US" sz="1800" b="1" dirty="0" err="1" smtClean="0"/>
              <a:t>발사가능함</a:t>
            </a:r>
            <a:r>
              <a:rPr lang="ko-KR" altLang="en-US" sz="1800" b="1" dirty="0" smtClean="0"/>
              <a:t> 플레이어가 임의로 연사속도를 조절해서 게이지가 끝에 안 도달 하게 하면 무한으로 연사 발사도 가능함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 smtClean="0"/>
          </a:p>
          <a:p>
            <a:r>
              <a:rPr lang="en-US" altLang="ko-KR" sz="1800" b="1" dirty="0" smtClean="0"/>
              <a:t>               </a:t>
            </a:r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온도계</a:t>
            </a:r>
            <a:r>
              <a:rPr lang="en-US" altLang="ko-KR" sz="1800" b="1" dirty="0" smtClean="0"/>
              <a:t>(</a:t>
            </a:r>
            <a:r>
              <a:rPr lang="en-US" altLang="ko-KR" sz="1800" b="1" dirty="0" err="1" smtClean="0"/>
              <a:t>mgtemp</a:t>
            </a:r>
            <a:r>
              <a:rPr lang="ko-KR" altLang="en-US" sz="1800" b="1" dirty="0" smtClean="0"/>
              <a:t>파일명으로 업로드</a:t>
            </a:r>
            <a:r>
              <a:rPr lang="en-US" altLang="ko-KR" sz="1800" b="1" dirty="0" smtClean="0"/>
              <a:t>) : </a:t>
            </a:r>
            <a:r>
              <a:rPr lang="ko-KR" altLang="en-US" sz="1800" b="1" dirty="0" err="1" smtClean="0"/>
              <a:t>패시브</a:t>
            </a:r>
            <a:r>
              <a:rPr lang="ko-KR" altLang="en-US" sz="1800" b="1" dirty="0" smtClean="0"/>
              <a:t> 스킬 목록에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발열 </a:t>
            </a:r>
            <a:r>
              <a:rPr lang="ko-KR" altLang="en-US" sz="1800" b="1" dirty="0" err="1" smtClean="0"/>
              <a:t>없에주는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템</a:t>
            </a:r>
            <a:r>
              <a:rPr lang="ko-KR" altLang="en-US" sz="1800" b="1" dirty="0" smtClean="0"/>
              <a:t> 넣어도  좋겠네요</a:t>
            </a:r>
            <a:r>
              <a:rPr lang="en-US" altLang="ko-KR" sz="1800" b="1" dirty="0" smtClean="0"/>
              <a:t>. </a:t>
            </a:r>
            <a:endParaRPr lang="en-US" altLang="ko-KR" sz="600" b="1" dirty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저격총</a:t>
            </a:r>
            <a:r>
              <a:rPr lang="ko-KR" altLang="en-US" sz="1800" b="1" dirty="0" smtClean="0"/>
              <a:t> 및 소총</a:t>
            </a:r>
            <a:r>
              <a:rPr lang="en-US" altLang="ko-KR" sz="1800" b="1" dirty="0" smtClean="0"/>
              <a:t>(100</a:t>
            </a:r>
            <a:r>
              <a:rPr lang="ko-KR" altLang="en-US" sz="1800" b="1" dirty="0" smtClean="0"/>
              <a:t>발을 넘기면 </a:t>
            </a:r>
            <a:r>
              <a:rPr lang="ko-KR" altLang="en-US" sz="1800" b="1" dirty="0" err="1" smtClean="0"/>
              <a:t>안될듯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데미지는</a:t>
            </a:r>
            <a:r>
              <a:rPr lang="ko-KR" altLang="en-US" sz="1800" b="1" dirty="0" smtClean="0"/>
              <a:t> 기관총 보다 세거나 살짝 </a:t>
            </a:r>
            <a:r>
              <a:rPr lang="ko-KR" altLang="en-US" sz="1800" b="1" dirty="0" err="1" smtClean="0"/>
              <a:t>낮은정도로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샷건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샷건도</a:t>
            </a:r>
            <a:r>
              <a:rPr lang="ko-KR" altLang="en-US" sz="1800" b="1" dirty="0" smtClean="0"/>
              <a:t> 역시 </a:t>
            </a:r>
            <a:r>
              <a:rPr lang="en-US" altLang="ko-KR" sz="1800" b="1" dirty="0" smtClean="0"/>
              <a:t>100~200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권총 보다 살짝 더 센 정도로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총알이 여러 개 나가니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권총</a:t>
            </a:r>
            <a:r>
              <a:rPr lang="en-US" altLang="ko-KR" sz="1800" b="1" dirty="0" smtClean="0"/>
              <a:t>(500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기본데미지에서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/>
          </a:p>
          <a:p>
            <a:r>
              <a:rPr lang="ko-KR" altLang="en-US" sz="1800" b="1" dirty="0" err="1" smtClean="0"/>
              <a:t>보스방들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다른방들과</a:t>
            </a:r>
            <a:r>
              <a:rPr lang="ko-KR" altLang="en-US" sz="1800" b="1" dirty="0" smtClean="0"/>
              <a:t> 너무 서로 붙어있어서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벽에 </a:t>
            </a:r>
            <a:r>
              <a:rPr lang="ko-KR" altLang="en-US" sz="1800" b="1" dirty="0" err="1" smtClean="0"/>
              <a:t>끼어보일정도로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 알아채기 쉬움 살짝 떨어 </a:t>
            </a:r>
            <a:r>
              <a:rPr lang="ko-KR" altLang="en-US" sz="1800" b="1" dirty="0" err="1" smtClean="0"/>
              <a:t>트려야할거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 </a:t>
            </a:r>
            <a:r>
              <a:rPr lang="ko-KR" altLang="en-US" sz="1800" b="1" dirty="0" smtClean="0"/>
              <a:t>과학자 보스 가운데 보라색 컴퓨터 사방으로 총알 발사하는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/>
              <a:t> </a:t>
            </a:r>
            <a:r>
              <a:rPr lang="en-US" altLang="ko-KR" sz="1800" b="1" smtClean="0"/>
              <a:t>    </a:t>
            </a:r>
            <a:r>
              <a:rPr lang="ko-KR" altLang="en-US" sz="1800" b="1" smtClean="0"/>
              <a:t>패턴 </a:t>
            </a:r>
            <a:r>
              <a:rPr lang="ko-KR" altLang="en-US" sz="1800" b="1" dirty="0" smtClean="0"/>
              <a:t>중간 중간 넣어줘도 </a:t>
            </a:r>
            <a:r>
              <a:rPr lang="ko-KR" altLang="en-US" sz="1800" b="1" dirty="0" err="1" smtClean="0"/>
              <a:t>좋을거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endParaRPr lang="en-US" altLang="ko-KR" sz="18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88032" y="3284984"/>
            <a:ext cx="576064" cy="58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2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1" y="2756102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2890</TotalTime>
  <Words>2389</Words>
  <Application>Microsoft Office PowerPoint</Application>
  <PresentationFormat>화면 슬라이드 쇼(4:3)</PresentationFormat>
  <Paragraphs>580</Paragraphs>
  <Slides>56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7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신무기(추가됨)</vt:lpstr>
      <vt:lpstr>신무기(추가됨)</vt:lpstr>
      <vt:lpstr>신무기(추가됨)</vt:lpstr>
      <vt:lpstr>기본총기(권총)</vt:lpstr>
      <vt:lpstr>기본총기(ar)</vt:lpstr>
      <vt:lpstr>기본총기(smg)</vt:lpstr>
      <vt:lpstr>기본총기(mg)</vt:lpstr>
      <vt:lpstr>기본총기(RF)</vt:lpstr>
      <vt:lpstr>기본총기(RF)</vt:lpstr>
      <vt:lpstr>기본총기(SG)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군인 + 과학자 +</vt:lpstr>
      <vt:lpstr>기타의견</vt:lpstr>
      <vt:lpstr>기타의견</vt:lpstr>
      <vt:lpstr>마지막 스테이지 기타의견</vt:lpstr>
      <vt:lpstr>불편한점</vt:lpstr>
      <vt:lpstr>스토리</vt:lpstr>
      <vt:lpstr>스토리</vt:lpstr>
      <vt:lpstr>무기 밸런스 및 의견 추가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204</cp:revision>
  <dcterms:created xsi:type="dcterms:W3CDTF">2017-08-14T14:30:50Z</dcterms:created>
  <dcterms:modified xsi:type="dcterms:W3CDTF">2017-11-13T17:09:00Z</dcterms:modified>
</cp:coreProperties>
</file>