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96" r:id="rId13"/>
    <p:sldId id="263" r:id="rId14"/>
    <p:sldId id="281" r:id="rId15"/>
    <p:sldId id="282" r:id="rId16"/>
    <p:sldId id="264" r:id="rId17"/>
    <p:sldId id="272" r:id="rId18"/>
    <p:sldId id="273" r:id="rId19"/>
    <p:sldId id="275" r:id="rId20"/>
    <p:sldId id="279" r:id="rId21"/>
    <p:sldId id="276" r:id="rId22"/>
    <p:sldId id="278" r:id="rId23"/>
    <p:sldId id="280" r:id="rId24"/>
    <p:sldId id="289" r:id="rId25"/>
    <p:sldId id="283" r:id="rId26"/>
    <p:sldId id="285" r:id="rId27"/>
    <p:sldId id="286" r:id="rId28"/>
    <p:sldId id="295" r:id="rId29"/>
    <p:sldId id="298" r:id="rId30"/>
    <p:sldId id="299" r:id="rId31"/>
    <p:sldId id="300" r:id="rId32"/>
    <p:sldId id="301" r:id="rId33"/>
    <p:sldId id="302" r:id="rId34"/>
    <p:sldId id="303" r:id="rId35"/>
    <p:sldId id="311" r:id="rId36"/>
    <p:sldId id="312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284" r:id="rId45"/>
    <p:sldId id="288" r:id="rId46"/>
    <p:sldId id="287" r:id="rId47"/>
    <p:sldId id="291" r:id="rId48"/>
    <p:sldId id="290" r:id="rId49"/>
    <p:sldId id="292" r:id="rId50"/>
    <p:sldId id="293" r:id="rId51"/>
    <p:sldId id="294" r:id="rId52"/>
    <p:sldId id="297" r:id="rId53"/>
    <p:sldId id="313" r:id="rId5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ved=0ahUKEwiunoSlvffWAhVEJZQKHc_aC-8QjRwIBw&amp;url=https://camdencc.deviantart.com/art/Green-Pixel-Dragon-554638455&amp;psig=AOvVaw3Ddw0mspS-fiEYhS-8V-oy&amp;ust=1508323565937882" TargetMode="External"/><Relationship Id="rId3" Type="http://schemas.openxmlformats.org/officeDocument/2006/relationships/hyperlink" Target="https://www.google.co.kr/url?sa=i&amp;rct=j&amp;q=&amp;esrc=s&amp;source=images&amp;cd=&amp;cad=rja&amp;uact=8&amp;ved=0ahUKEwjF-8aQuvfWAhUKkpQKHcvhBLUQjRwIBw&amp;url=https://www.dreamstime.com/royalty-free-stock-image-pixel-elephant-image28064506&amp;psig=AOvVaw3jBMzv5RI9a26Hw_psL6JQ&amp;ust=1508322712651001" TargetMode="External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Relationship Id="rId9" Type="http://schemas.openxmlformats.org/officeDocument/2006/relationships/image" Target="../media/image30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jpeg"/><Relationship Id="rId4" Type="http://schemas.openxmlformats.org/officeDocument/2006/relationships/image" Target="../media/image6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hyperlink" Target="https://namu.wiki/w/LWMM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hyperlink" Target="https://www.google.co.kr/url?sa=i&amp;rct=j&amp;q=&amp;esrc=s&amp;source=images&amp;cd=&amp;cad=rja&amp;uact=8&amp;ved=0ahUKEwjegKKuzqfXAhUGp5QKHcLtBUIQjRwIBw&amp;url=https://dalttt.deviantart.com/art/US-Army-Machine-Gun-M60-306673133&amp;psig=AOvVaw3lOrgAIdABQe5N_6oXxHQA&amp;ust=1509977410718348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hyperlink" Target="https://www.google.co.kr/url?sa=i&amp;rct=j&amp;q=&amp;esrc=s&amp;source=images&amp;cd=&amp;cad=rja&amp;uact=8&amp;ved=0ahUKEwir9q6g_KnXAhUKwrwKHVvjA7AQjRwIBw&amp;url=https://namu.mirror.wiki/w/NTW-20&amp;psig=AOvVaw13AVzFr0RV_PGIIUw_T7AN&amp;ust=1510058453310730" TargetMode="External"/><Relationship Id="rId4" Type="http://schemas.openxmlformats.org/officeDocument/2006/relationships/image" Target="../media/image7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jpojz0KfXAhUIj5QKHTN4A-AQjRwIBw&amp;url=https://kalashnikov.com/en/product/firearms/civilian/saiga-12k-030.html&amp;psig=AOvVaw3TrnGDGp5og9zvWwUUaUAF&amp;ust=1509978095465299" TargetMode="External"/><Relationship Id="rId7" Type="http://schemas.openxmlformats.org/officeDocument/2006/relationships/image" Target="../media/image82.jpe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3137"/>
              </p:ext>
            </p:extLst>
          </p:nvPr>
        </p:nvGraphicFramePr>
        <p:xfrm>
          <a:off x="395536" y="1412776"/>
          <a:ext cx="8136904" cy="499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배</a:t>
                      </a:r>
                    </a:p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99" y="2679592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7137"/>
              </p:ext>
            </p:extLst>
          </p:nvPr>
        </p:nvGraphicFramePr>
        <p:xfrm>
          <a:off x="395536" y="1412776"/>
          <a:ext cx="8136904" cy="4745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35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752625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8" y="29131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38215"/>
              </p:ext>
            </p:extLst>
          </p:nvPr>
        </p:nvGraphicFramePr>
        <p:xfrm>
          <a:off x="395536" y="1412776"/>
          <a:ext cx="8136905" cy="4104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2913"/>
                <a:gridCol w="1142913"/>
                <a:gridCol w="1142913"/>
                <a:gridCol w="1861055"/>
                <a:gridCol w="804618"/>
                <a:gridCol w="20424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총알 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발사 </a:t>
                      </a:r>
                      <a:r>
                        <a:rPr lang="ko-KR" altLang="en-US" sz="1000" dirty="0" err="1" smtClean="0"/>
                        <a:t>딜레이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무기류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상대방 무기 반사시켜서 반대로 </a:t>
            </a:r>
            <a:r>
              <a:rPr lang="ko-KR" altLang="en-US" b="1" dirty="0" err="1" smtClean="0"/>
              <a:t>데미지줌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저격총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장전은 느리나 </a:t>
            </a:r>
            <a:r>
              <a:rPr lang="ko-KR" altLang="en-US" b="1" dirty="0" err="1" smtClean="0"/>
              <a:t>한발한발데미지가</a:t>
            </a:r>
            <a:r>
              <a:rPr lang="ko-KR" altLang="en-US" b="1" dirty="0" smtClean="0"/>
              <a:t> 쌔고 반동이 없음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히트스캔류</a:t>
            </a:r>
            <a:r>
              <a:rPr lang="ko-KR" altLang="en-US" b="1" dirty="0" smtClean="0"/>
              <a:t> 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공기총</a:t>
            </a:r>
            <a:r>
              <a:rPr lang="en-US" altLang="ko-KR" b="1" dirty="0" smtClean="0"/>
              <a:t>?)</a:t>
            </a:r>
          </a:p>
          <a:p>
            <a:r>
              <a:rPr lang="ko-KR" altLang="en-US" b="1" dirty="0" smtClean="0"/>
              <a:t>쌍권총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두발 </a:t>
            </a:r>
            <a:r>
              <a:rPr lang="ko-KR" altLang="en-US" b="1" dirty="0" err="1" smtClean="0"/>
              <a:t>한번에쏨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코끼리 </a:t>
            </a:r>
            <a:r>
              <a:rPr lang="en-US" altLang="ko-KR" b="1" dirty="0"/>
              <a:t>(</a:t>
            </a:r>
            <a:r>
              <a:rPr lang="ko-KR" altLang="en-US" b="1" dirty="0" err="1"/>
              <a:t>안고다니면서</a:t>
            </a:r>
            <a:r>
              <a:rPr lang="ko-KR" altLang="en-US" b="1" dirty="0"/>
              <a:t> </a:t>
            </a:r>
            <a:r>
              <a:rPr lang="ko-KR" altLang="en-US" b="1" dirty="0" err="1"/>
              <a:t>총쏘면</a:t>
            </a:r>
            <a:r>
              <a:rPr lang="ko-KR" altLang="en-US" b="1" dirty="0"/>
              <a:t> 코로 </a:t>
            </a:r>
            <a:r>
              <a:rPr lang="ko-KR" altLang="en-US" b="1" dirty="0" err="1"/>
              <a:t>물쏨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기린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목으로 때림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활류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한조활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패러디해도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좋을듯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용나감</a:t>
            </a:r>
            <a:r>
              <a:rPr lang="en-US" altLang="ko-KR" b="1" dirty="0" smtClean="0"/>
              <a:t>)</a:t>
            </a:r>
          </a:p>
          <a:p>
            <a:pPr lvl="8"/>
            <a:r>
              <a:rPr lang="ko-KR" altLang="en-US" b="1" smtClean="0"/>
              <a:t>              기다란용</a:t>
            </a:r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pixel elephant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342" y="1634727"/>
            <a:ext cx="1846709" cy="14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051" y="3284984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3320988"/>
            <a:ext cx="1734158" cy="396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947146" y="2709713"/>
            <a:ext cx="2042989" cy="154682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83568" y="5225033"/>
            <a:ext cx="1800200" cy="652239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ixel dragon에 대한 이미지 검색결과">
            <a:hlinkClick r:id="rId8"/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76" y="5650942"/>
            <a:ext cx="3669455" cy="120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H="1">
            <a:off x="4932040" y="5185792"/>
            <a:ext cx="540431" cy="69148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나감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키보드 키 튀기는 모션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헤드폰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음표가 나감</a:t>
            </a:r>
            <a:r>
              <a:rPr lang="en-US" altLang="ko-KR" b="1" dirty="0" smtClean="0"/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30" y="4005064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120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792291" y="3501008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679950" y="5918634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알낳는</a:t>
            </a:r>
            <a:r>
              <a:rPr lang="ko-KR" altLang="en-US" b="1" dirty="0" smtClean="0"/>
              <a:t> 닭이나 거위나 오리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알을 땅에 놓음 적이 밟으면 폭발 하거나 오래 지나면 닭으로 부화해서 </a:t>
            </a:r>
            <a:r>
              <a:rPr lang="ko-KR" altLang="en-US" b="1" dirty="0" err="1" smtClean="0"/>
              <a:t>유도미사일됨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철갑상어 </a:t>
            </a:r>
            <a:r>
              <a:rPr lang="en-US" altLang="ko-KR" b="1" dirty="0" smtClean="0"/>
              <a:t>-&gt;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발사 </a:t>
            </a:r>
            <a:r>
              <a:rPr lang="en-US" altLang="ko-KR" b="1" dirty="0" smtClean="0"/>
              <a:t>(double p</a:t>
            </a:r>
            <a:r>
              <a:rPr lang="ko-KR" altLang="en-US" b="1" dirty="0" smtClean="0"/>
              <a:t>가 쓰는 검정총알이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알같아서</a:t>
            </a:r>
            <a:r>
              <a:rPr lang="ko-KR" altLang="en-US" b="1" dirty="0" smtClean="0"/>
              <a:t> 생각났어요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 발사모션은 입 벌리기 귀여운 물고기 </a:t>
            </a:r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472" y="105273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869160"/>
            <a:ext cx="2952328" cy="18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이</a:t>
            </a:r>
            <a:r>
              <a:rPr lang="ko-KR" altLang="en-US" sz="2400" dirty="0" err="1" smtClean="0"/>
              <a:t>글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데져트</a:t>
            </a:r>
            <a:r>
              <a:rPr lang="en-US" altLang="ko" sz="2400" dirty="0"/>
              <a:t>v(</a:t>
            </a:r>
            <a:r>
              <a:rPr lang="ko-KR" altLang="en-US" sz="2400" dirty="0"/>
              <a:t>독수리 날라감 관통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활</a:t>
            </a:r>
            <a:r>
              <a:rPr lang="en-US" altLang="ko" sz="2400" dirty="0"/>
              <a:t>(</a:t>
            </a:r>
            <a:r>
              <a:rPr lang="ko-KR" altLang="en-US" sz="2400" dirty="0" err="1"/>
              <a:t>드래곤나감</a:t>
            </a:r>
            <a:r>
              <a:rPr lang="en-US" altLang="ko" sz="2400" dirty="0"/>
              <a:t>)-</a:t>
            </a:r>
            <a:r>
              <a:rPr lang="ko-KR" altLang="en-US" sz="2400" dirty="0" err="1" smtClean="0"/>
              <a:t>한조</a:t>
            </a:r>
            <a:endParaRPr lang="en-US" altLang="ko" sz="2400" dirty="0" smtClean="0"/>
          </a:p>
          <a:p>
            <a:r>
              <a:rPr lang="ko-KR" altLang="en-US" sz="2400" dirty="0" err="1" smtClean="0"/>
              <a:t>자동샷건</a:t>
            </a:r>
            <a:r>
              <a:rPr lang="en-US" altLang="ko" sz="2400" dirty="0" smtClean="0"/>
              <a:t>, </a:t>
            </a:r>
          </a:p>
          <a:p>
            <a:r>
              <a:rPr lang="ko-KR" altLang="en-US" sz="2400" dirty="0" err="1" smtClean="0"/>
              <a:t>프레데터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오른쪽 어깨 미사일</a:t>
            </a:r>
            <a:r>
              <a:rPr lang="en-US" altLang="ko" sz="2400" dirty="0"/>
              <a:t>(</a:t>
            </a:r>
            <a:r>
              <a:rPr lang="ko-KR" altLang="en-US" sz="2400" dirty="0"/>
              <a:t>어깨 바주카 종류</a:t>
            </a:r>
            <a:r>
              <a:rPr lang="en-US" altLang="ko" sz="2400" dirty="0"/>
              <a:t>), </a:t>
            </a:r>
            <a:endParaRPr lang="en-US" altLang="ko" sz="2400" dirty="0" smtClean="0"/>
          </a:p>
          <a:p>
            <a:r>
              <a:rPr lang="ko-KR" altLang="en-US" sz="2400" dirty="0" smtClean="0"/>
              <a:t>포커 </a:t>
            </a:r>
            <a:r>
              <a:rPr lang="ko-KR" altLang="en-US" sz="2400" dirty="0"/>
              <a:t>카드케이스</a:t>
            </a:r>
            <a:r>
              <a:rPr lang="en-US" altLang="ko" sz="2400" dirty="0"/>
              <a:t>(</a:t>
            </a:r>
            <a:r>
              <a:rPr lang="ko-KR" altLang="en-US" sz="2400" dirty="0"/>
              <a:t>카드날림 카드 기호에 따라 </a:t>
            </a:r>
            <a:r>
              <a:rPr lang="ko-KR" altLang="en-US" sz="2400" dirty="0" err="1"/>
              <a:t>데미지</a:t>
            </a:r>
            <a:r>
              <a:rPr lang="ko-KR" altLang="en-US" sz="2400" dirty="0"/>
              <a:t> 다름 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가오갤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욘두</a:t>
            </a:r>
            <a:r>
              <a:rPr lang="en-US" altLang="ko" sz="2400" dirty="0"/>
              <a:t>(</a:t>
            </a:r>
            <a:r>
              <a:rPr lang="ko-KR" altLang="en-US" sz="2400" dirty="0"/>
              <a:t>관통화살</a:t>
            </a:r>
            <a:r>
              <a:rPr lang="en-US" altLang="ko" sz="2400" dirty="0"/>
              <a:t>-</a:t>
            </a:r>
            <a:r>
              <a:rPr lang="ko-KR" altLang="en-US" sz="2400" dirty="0"/>
              <a:t>디테일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손가락총</a:t>
            </a:r>
            <a:r>
              <a:rPr lang="en-US" altLang="ko" sz="2400" dirty="0"/>
              <a:t>(</a:t>
            </a:r>
            <a:r>
              <a:rPr lang="ko-KR" altLang="en-US" sz="2400" dirty="0"/>
              <a:t>캐릭터소리</a:t>
            </a:r>
            <a:r>
              <a:rPr lang="en-US" altLang="ko" sz="2400" dirty="0"/>
              <a:t>, </a:t>
            </a:r>
            <a:r>
              <a:rPr lang="ko-KR" altLang="en-US" sz="2400" dirty="0"/>
              <a:t>인공사운드</a:t>
            </a:r>
            <a:r>
              <a:rPr lang="en-US" altLang="ko" sz="2400" dirty="0"/>
              <a:t>, </a:t>
            </a:r>
            <a:r>
              <a:rPr lang="ko-KR" altLang="en-US" sz="2400" dirty="0"/>
              <a:t>투명 하얀색 공기총알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둠 </a:t>
            </a:r>
            <a:r>
              <a:rPr lang="en-US" altLang="ko" sz="2400" dirty="0"/>
              <a:t>BFG(</a:t>
            </a:r>
            <a:r>
              <a:rPr lang="ko-KR" altLang="en-US" sz="2400" dirty="0"/>
              <a:t>총알을 날리면 흡수해서 </a:t>
            </a:r>
            <a:r>
              <a:rPr lang="ko-KR" altLang="en-US" sz="2400" dirty="0" err="1"/>
              <a:t>데미지</a:t>
            </a:r>
            <a:r>
              <a:rPr lang="ko-KR" altLang="en-US" sz="2400" dirty="0"/>
              <a:t> 번개 </a:t>
            </a:r>
            <a:r>
              <a:rPr lang="ko-KR" altLang="en-US" sz="2400" dirty="0" err="1" smtClean="0"/>
              <a:t>스프라이트</a:t>
            </a:r>
            <a:r>
              <a:rPr lang="en-US" altLang="ko" sz="2400" dirty="0"/>
              <a:t>,</a:t>
            </a:r>
            <a:r>
              <a:rPr lang="ko-KR" altLang="en-US" sz="2400" dirty="0"/>
              <a:t>동그라미 </a:t>
            </a:r>
            <a:r>
              <a:rPr lang="ko-KR" altLang="en-US" sz="2400" dirty="0" smtClean="0"/>
              <a:t>총알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81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뿅망치</a:t>
            </a:r>
            <a:r>
              <a:rPr lang="en-US" altLang="ko" sz="2400" dirty="0"/>
              <a:t>(</a:t>
            </a:r>
            <a:r>
              <a:rPr lang="ko-KR" altLang="en-US" sz="2400" dirty="0"/>
              <a:t>지진 일어나고 랜덤 적들한테 바위 날아옴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바람으로 적들 밀어냄</a:t>
            </a:r>
            <a:r>
              <a:rPr lang="en-US" altLang="ko" sz="2400" dirty="0" smtClean="0"/>
              <a:t>(</a:t>
            </a:r>
            <a:r>
              <a:rPr lang="ko-KR" altLang="en-US" sz="2400" dirty="0" err="1"/>
              <a:t>선풍기총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장미 </a:t>
            </a:r>
            <a:r>
              <a:rPr lang="ko-KR" altLang="en-US" sz="2400" dirty="0"/>
              <a:t>날리는 총 </a:t>
            </a:r>
            <a:r>
              <a:rPr lang="en-US" altLang="ko-KR" sz="2400" dirty="0"/>
              <a:t>(</a:t>
            </a:r>
            <a:r>
              <a:rPr lang="ko-KR" altLang="en-US" sz="2400" dirty="0" err="1" smtClean="0"/>
              <a:t>덤불감고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있는 총</a:t>
            </a:r>
            <a:r>
              <a:rPr lang="en-US" altLang="ko" sz="2400" dirty="0" smtClean="0"/>
              <a:t>),</a:t>
            </a:r>
          </a:p>
          <a:p>
            <a:r>
              <a:rPr lang="ko-KR" altLang="en-US" sz="2400" dirty="0" smtClean="0"/>
              <a:t>당구 </a:t>
            </a:r>
            <a:r>
              <a:rPr lang="ko-KR" altLang="en-US" sz="2400" dirty="0" err="1"/>
              <a:t>큐대</a:t>
            </a:r>
            <a:r>
              <a:rPr lang="en-US" altLang="ko" sz="2400" dirty="0"/>
              <a:t>(</a:t>
            </a:r>
            <a:r>
              <a:rPr lang="ko-KR" altLang="en-US" sz="2400" dirty="0"/>
              <a:t>적들 총 튕겨내는데 공으로 변환시킴</a:t>
            </a:r>
            <a:r>
              <a:rPr lang="en-US" altLang="ko" sz="2400" dirty="0"/>
              <a:t>), </a:t>
            </a:r>
            <a:endParaRPr lang="en-US" altLang="ko" sz="2400" dirty="0" smtClean="0"/>
          </a:p>
          <a:p>
            <a:r>
              <a:rPr lang="ko-KR" altLang="en-US" sz="2400" dirty="0" err="1" smtClean="0"/>
              <a:t>룰렛머신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아이템</a:t>
            </a:r>
            <a:r>
              <a:rPr lang="en-US" altLang="ko-KR" sz="2400" dirty="0" smtClean="0"/>
              <a:t>?)</a:t>
            </a:r>
            <a:endParaRPr lang="en-US" altLang="ko" sz="2400" dirty="0" smtClean="0"/>
          </a:p>
          <a:p>
            <a:r>
              <a:rPr lang="ko-KR" altLang="en-US" sz="2400" dirty="0" smtClean="0"/>
              <a:t>별 </a:t>
            </a:r>
            <a:r>
              <a:rPr lang="ko-KR" altLang="en-US" sz="2400" dirty="0" err="1"/>
              <a:t>요술봉</a:t>
            </a:r>
            <a:r>
              <a:rPr lang="en-US" altLang="ko" sz="2400" dirty="0"/>
              <a:t>(</a:t>
            </a:r>
            <a:r>
              <a:rPr lang="ko-KR" altLang="en-US" sz="2400" dirty="0" err="1"/>
              <a:t>별날리기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다이너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마이트</a:t>
            </a:r>
            <a:r>
              <a:rPr lang="ko-KR" altLang="en-US" sz="2400" dirty="0" smtClean="0"/>
              <a:t> 발사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/>
              <a:t>기차 </a:t>
            </a:r>
            <a:r>
              <a:rPr lang="ko-KR" altLang="en-US" sz="2400" dirty="0" smtClean="0"/>
              <a:t>굴뚝</a:t>
            </a:r>
            <a:r>
              <a:rPr lang="en-US" altLang="ko" sz="2400" dirty="0" smtClean="0"/>
              <a:t>( </a:t>
            </a:r>
            <a:r>
              <a:rPr lang="ko-KR" altLang="en-US" sz="2400" dirty="0"/>
              <a:t>기차 </a:t>
            </a:r>
            <a:r>
              <a:rPr lang="ko-KR" altLang="en-US" sz="2400" dirty="0" smtClean="0"/>
              <a:t>경적 소리 나면서 검은색 총알 발사 꾹 눌러서 발사</a:t>
            </a:r>
            <a:r>
              <a:rPr lang="en-US" altLang="ko" sz="2400" dirty="0" smtClean="0"/>
              <a:t>)</a:t>
            </a:r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48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러버덕총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러버덕</a:t>
            </a:r>
            <a:r>
              <a:rPr lang="ko-KR" altLang="en-US" sz="2400" dirty="0" smtClean="0"/>
              <a:t> 오리가 발사됨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날아가면서 점점 오리가 커짐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폭발무기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/>
              <a:t>고스트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버스터즈</a:t>
            </a:r>
            <a:r>
              <a:rPr lang="ko-KR" altLang="en-US" sz="2400" dirty="0"/>
              <a:t> 청소기</a:t>
            </a:r>
            <a:r>
              <a:rPr lang="en-US" altLang="ko" sz="2400" dirty="0" smtClean="0"/>
              <a:t>(</a:t>
            </a:r>
            <a:r>
              <a:rPr lang="ko-KR" altLang="en-US" sz="2400" dirty="0" err="1" smtClean="0"/>
              <a:t>꾹눌러서</a:t>
            </a:r>
            <a:r>
              <a:rPr lang="ko-KR" altLang="en-US" sz="2400" dirty="0" smtClean="0"/>
              <a:t> 총알을 흡수하고 떼면 흡수한 개수만큼 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올라간 총알 하나를 발사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공기총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산소통 </a:t>
            </a:r>
            <a:r>
              <a:rPr lang="ko-KR" altLang="en-US" sz="2400" dirty="0" err="1" smtClean="0"/>
              <a:t>달고있는</a:t>
            </a:r>
            <a:r>
              <a:rPr lang="ko-KR" altLang="en-US" sz="2400" dirty="0" smtClean="0"/>
              <a:t> 모습의 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히트스캔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폭발석궁</a:t>
            </a:r>
            <a:endParaRPr lang="en-US" altLang="ko-KR" sz="2400" dirty="0" smtClean="0"/>
          </a:p>
          <a:p>
            <a:r>
              <a:rPr lang="ko-KR" altLang="en-US" sz="2400" dirty="0" smtClean="0"/>
              <a:t>그냥 일반석궁</a:t>
            </a:r>
            <a:endParaRPr lang="en-US" altLang="ko-KR" sz="2400" dirty="0" smtClean="0"/>
          </a:p>
          <a:p>
            <a:r>
              <a:rPr lang="ko-KR" altLang="en-US" sz="2400" dirty="0" smtClean="0"/>
              <a:t>부메랑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던진방향으로</a:t>
            </a:r>
            <a:r>
              <a:rPr lang="ko-KR" altLang="en-US" sz="2400" dirty="0" smtClean="0"/>
              <a:t> 포물선 위치에 있는 적들 다 맞추고 다시 되돌아옴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무한이지만 타이밍 길음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화승총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같은 개념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한발 한발 타이밍이 길음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약한 폭발무기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3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얼음총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맞추면 일시적으로 얼려서 </a:t>
            </a:r>
            <a:r>
              <a:rPr lang="ko-KR" altLang="en-US" sz="2400" dirty="0" err="1" smtClean="0"/>
              <a:t>멈추게함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맨인블랙</a:t>
            </a:r>
            <a:r>
              <a:rPr lang="ko-KR" altLang="en-US" sz="2400" dirty="0" smtClean="0"/>
              <a:t> 기억상실막대기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적들 전부 다 한번만 </a:t>
            </a:r>
            <a:r>
              <a:rPr lang="ko-KR" altLang="en-US" sz="2400" dirty="0" err="1" smtClean="0"/>
              <a:t>스턴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기타케이스총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영화 </a:t>
            </a:r>
            <a:r>
              <a:rPr lang="ko-KR" altLang="en-US" sz="2400" dirty="0" err="1" smtClean="0"/>
              <a:t>데스페라도</a:t>
            </a:r>
            <a:r>
              <a:rPr lang="ko-KR" altLang="en-US" sz="2400" dirty="0" smtClean="0"/>
              <a:t> 패러디 기타케이스 끝에서 기관총 쏘다가 가끔 바주카 포가 나감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세상에서 제일 </a:t>
            </a:r>
            <a:r>
              <a:rPr lang="ko-KR" altLang="en-US" sz="2400" dirty="0" err="1" smtClean="0"/>
              <a:t>작은총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콜리브리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총알수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발이고 반동도 없고 일반권총보다 연사속도도 빠르지만 </a:t>
            </a:r>
            <a:r>
              <a:rPr lang="ko-KR" altLang="en-US" sz="2400" dirty="0" err="1" smtClean="0"/>
              <a:t>데미지가</a:t>
            </a:r>
            <a:r>
              <a:rPr lang="ko-KR" altLang="en-US" sz="2400" dirty="0" smtClean="0"/>
              <a:t> 정말 콩알 만함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일반 </a:t>
            </a:r>
            <a:r>
              <a:rPr lang="ko-KR" altLang="en-US" sz="2400" dirty="0" err="1" smtClean="0"/>
              <a:t>저격총</a:t>
            </a:r>
            <a:endParaRPr lang="en-US" altLang="ko-KR" sz="2400" dirty="0" smtClean="0"/>
          </a:p>
          <a:p>
            <a:r>
              <a:rPr lang="ko-KR" altLang="en-US" sz="2400" dirty="0" smtClean="0"/>
              <a:t>관통 </a:t>
            </a:r>
            <a:r>
              <a:rPr lang="ko-KR" altLang="en-US" sz="2400" dirty="0" err="1" smtClean="0"/>
              <a:t>저격총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레코드판</a:t>
            </a:r>
            <a:r>
              <a:rPr lang="ko-KR" altLang="en-US" sz="2400" dirty="0" smtClean="0"/>
              <a:t> 재생기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레코드판이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총알로나감</a:t>
            </a:r>
            <a:r>
              <a:rPr lang="ko-KR" altLang="en-US" sz="2400" dirty="0" smtClean="0"/>
              <a:t> 적이 </a:t>
            </a:r>
            <a:r>
              <a:rPr lang="ko-KR" altLang="en-US" sz="2400" dirty="0" err="1" smtClean="0"/>
              <a:t>맞을때마다</a:t>
            </a:r>
            <a:r>
              <a:rPr lang="ko-KR" altLang="en-US" sz="2400" dirty="0" smtClean="0"/>
              <a:t> 노래 멜로디 잠깐 나옴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72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핀볼</a:t>
            </a:r>
            <a:r>
              <a:rPr lang="ko-KR" altLang="en-US" sz="2400" dirty="0" smtClean="0"/>
              <a:t> 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적한테 맞아도 한번에 안 없어지고 적들 </a:t>
            </a:r>
            <a:r>
              <a:rPr lang="ko-KR" altLang="en-US" sz="2400" dirty="0" err="1" smtClean="0"/>
              <a:t>여러명을</a:t>
            </a:r>
            <a:r>
              <a:rPr lang="ko-KR" altLang="en-US" sz="2400" dirty="0" smtClean="0"/>
              <a:t> 맞추고 사라짐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작은편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하프라이프</a:t>
            </a:r>
            <a:r>
              <a:rPr lang="en-US" altLang="ko-KR" sz="2400" dirty="0" smtClean="0"/>
              <a:t>2 </a:t>
            </a:r>
            <a:r>
              <a:rPr lang="ko-KR" altLang="en-US" sz="2400" dirty="0" err="1" smtClean="0"/>
              <a:t>중력건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눌르면</a:t>
            </a:r>
            <a:r>
              <a:rPr lang="ko-KR" altLang="en-US" sz="2400" dirty="0" smtClean="0"/>
              <a:t> 적을 밀쳐내면서 </a:t>
            </a:r>
            <a:r>
              <a:rPr lang="ko-KR" altLang="en-US" sz="2400" dirty="0" err="1" smtClean="0"/>
              <a:t>데미지를</a:t>
            </a:r>
            <a:r>
              <a:rPr lang="ko-KR" altLang="en-US" sz="2400" dirty="0" smtClean="0"/>
              <a:t> 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토르망치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광역 </a:t>
            </a:r>
            <a:r>
              <a:rPr lang="ko-KR" altLang="en-US" sz="2400" dirty="0" err="1" smtClean="0"/>
              <a:t>데미지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거품총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총알을 생성하고 거품처럼 느리게 </a:t>
            </a:r>
            <a:r>
              <a:rPr lang="ko-KR" altLang="en-US" sz="2400" dirty="0" err="1" smtClean="0"/>
              <a:t>날아가지만만</a:t>
            </a:r>
            <a:r>
              <a:rPr lang="ko-KR" altLang="en-US" sz="2400" dirty="0" smtClean="0"/>
              <a:t> 소지총알이 많음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r>
              <a:rPr lang="ko-KR" altLang="en-US" sz="2400" dirty="0" err="1" smtClean="0"/>
              <a:t>도너츠총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도너츠모양</a:t>
            </a:r>
            <a:r>
              <a:rPr lang="ko-KR" altLang="en-US" sz="2400" dirty="0" smtClean="0"/>
              <a:t> 탄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2(</a:t>
            </a:r>
            <a:r>
              <a:rPr lang="ko-KR" altLang="en-US" sz="2400" dirty="0" smtClean="0"/>
              <a:t>적에게 걸어가면서 자폭하러 가는 </a:t>
            </a:r>
            <a:r>
              <a:rPr lang="ko-KR" altLang="en-US" sz="2400" dirty="0" err="1" smtClean="0"/>
              <a:t>발달린</a:t>
            </a:r>
            <a:r>
              <a:rPr lang="ko-KR" altLang="en-US" sz="2400" dirty="0" smtClean="0"/>
              <a:t> 폭탄을 생성함</a:t>
            </a:r>
            <a:r>
              <a:rPr lang="en-US" altLang="ko-KR" sz="240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66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테니스공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발사총</a:t>
            </a:r>
            <a:endParaRPr lang="en-US" altLang="ko-KR" sz="2400" dirty="0" smtClean="0"/>
          </a:p>
          <a:p>
            <a:r>
              <a:rPr lang="ko-KR" altLang="en-US" sz="2400" dirty="0" err="1" smtClean="0"/>
              <a:t>기린목</a:t>
            </a:r>
            <a:r>
              <a:rPr lang="ko-KR" altLang="en-US" sz="2400" dirty="0" smtClean="0"/>
              <a:t> 근접무기</a:t>
            </a:r>
            <a:endParaRPr lang="en-US" altLang="ko-KR" sz="2400" dirty="0" smtClean="0"/>
          </a:p>
          <a:p>
            <a:r>
              <a:rPr lang="ko-KR" altLang="en-US" sz="2400" smtClean="0"/>
              <a:t>알 발사하는 거위</a:t>
            </a:r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182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AKL\AKL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:AKL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:AK47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A-SniperRifle\ASI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3371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:ASI</a:t>
            </a:r>
            <a:endParaRPr lang="en-US" altLang="ko-KR" sz="1200" dirty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:AWP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저격소총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D.eagle\D.eagle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51176" y="18417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D.eagle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데져트이글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dragonbow\dragonbo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146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5536" y="371703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dragonbow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오버워치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한조</a:t>
            </a:r>
            <a:r>
              <a:rPr lang="ko-KR" altLang="en-US" sz="1200" dirty="0" smtClean="0"/>
              <a:t> 활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활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용발사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기본 화살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E.desert\E.desert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05" y="2971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65884" y="3719314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E.desert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없음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타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독수리 입에서 </a:t>
            </a:r>
            <a:r>
              <a:rPr lang="ko-KR" altLang="en-US" sz="1200" dirty="0" smtClean="0"/>
              <a:t>권총 날림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farifle\Fars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4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05300" y="3719314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:Fars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파마</a:t>
            </a:r>
            <a:r>
              <a:rPr lang="ko-KR" altLang="en-US" sz="1200" dirty="0" err="1"/>
              <a:t>스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1033" name="Picture 9" descr="C:\Users\Administrator\Desktop\my_friends\work\escapejail\resource\weapon\new\glopistol\Glow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93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07149" y="372278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:Glow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글록</a:t>
            </a:r>
            <a:r>
              <a:rPr lang="ko-KR" altLang="en-US" sz="1200" dirty="0" smtClean="0"/>
              <a:t> 자동권총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자동사격모드 가능</a:t>
            </a:r>
            <a:endParaRPr lang="ko-KR" altLang="en-US" sz="1200" dirty="0"/>
          </a:p>
        </p:txBody>
      </p:sp>
      <p:pic>
        <p:nvPicPr>
          <p:cNvPr id="1034" name="Picture 10" descr="C:\Users\Administrator\Desktop\my_friends\work\escapejail\resource\weapon\new\M1G1\M1G1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4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3048" y="5550768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:m1g1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개런드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5" name="Picture 11" descr="C:\Users\Administrator\Desktop\my_friends\work\escapejail\resource\weapon\new\M1G2\M1G2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267744" y="548022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:m1g2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카</a:t>
            </a:r>
            <a:r>
              <a:rPr lang="ko-KR" altLang="en-US" sz="1200" dirty="0" err="1"/>
              <a:t>빈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6" name="Picture 12" descr="C:\Users\Administrator\Desktop\my_friends\work\escapejail\resource\weapon\new\MI\MI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564038" y="548022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:MI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:M16A1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1037" name="Picture 13" descr="C:\Users\Administrator\Desktop\my_friends\work\escapejail\resource\weapon\new\shortshotgun\shortshotgun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28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177508" y="548022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:short shotgun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소드오프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450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2050" name="Picture 2" descr="C:\Users\Administrator\Desktop\my_friends\work\escapejail\resource\weapon\new\SMGU45\U45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my_friends\work\escapejail\resource\weapon\new\up\UP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853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716560" y="19179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:USP45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2052" name="Picture 4" descr="C:\Users\Administrator\Desktop\my_friends\work\escapejail\resource\weapon\new\wzSMG\wz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144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298454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/>
              <a:t>w</a:t>
            </a:r>
            <a:r>
              <a:rPr lang="en-US" altLang="ko-KR" sz="1200" dirty="0" err="1" smtClean="0"/>
              <a:t>z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우지기관단총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K.Cobra\canaconda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7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800" y="38610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K.Cobra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C.anaconda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F.M\m5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76" y="320536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68488" y="386104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:F.M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:M4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contender\contender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01480" y="381496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Competer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:contender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29" name="Picture 5" descr="C:\Users\Administrator\Desktop\my_friends\work\escapejail\resource\weapon\new\Wound\sca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148933" y="18482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:wound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:scar-h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weld\welrod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62" y="326975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991200" y="386104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wellroad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welrod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31" name="Picture 7" descr="C:\Users\Administrator\Desktop\my_friends\work\escapejail\resource\weapon\new\tar-21\tea-21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35" y="48691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6340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:tea-30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:tar-21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sixeight\sixeight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053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068488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sixeight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파이브세븐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3" name="Picture 2" descr="C:\Users\Administrator\Desktop\my_friends\work\escapejail\resource\weapon\new\doubleP\doubleP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13" y="51236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652664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doubleP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:pp2000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5" name="Picture 3" descr="C:\Users\Administrator\Desktop\my_friends\work\escapejail\resource\weapon\new\scolpigeon\scolpigeon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41" y="5006677"/>
            <a:ext cx="756642" cy="7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688682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scolpigeon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:scorpion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7" name="Picture 4" descr="C:\Users\Administrator\Desktop\my_friends\work\escapejail\resource\weapon\new\vectol\vectolIc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957" y="508019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34944" y="577353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vectol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:vector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60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Welrod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Contender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C.anaconda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Fiveseven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682055"/>
            <a:ext cx="2086918" cy="90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90" y="3380374"/>
            <a:ext cx="1860625" cy="98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2539380" cy="96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파일:external/www.fnherstal.com/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47778"/>
            <a:ext cx="3458369" cy="14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AK47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m400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scal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Tal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700808"/>
            <a:ext cx="2725861" cy="77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2564904"/>
            <a:ext cx="29097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3582913"/>
            <a:ext cx="2090539" cy="103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파일:attachment/TAR21/s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63" y="4671359"/>
            <a:ext cx="2203661" cy="125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3" descr="ak47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92" y="692696"/>
            <a:ext cx="2461444" cy="7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827584" y="548680"/>
            <a:ext cx="409401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59632" y="312738"/>
            <a:ext cx="4536504" cy="138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smg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권총</a:t>
            </a:r>
            <a:endParaRPr lang="en-US" altLang="ko-KR" sz="2400" dirty="0" smtClean="0"/>
          </a:p>
          <a:p>
            <a:r>
              <a:rPr lang="en-US" altLang="ko-KR" sz="2400" dirty="0" err="1" smtClean="0"/>
              <a:t>vectol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err="1"/>
              <a:t>scolpigeon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Double p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vector gu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22674"/>
            <a:ext cx="2217812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16" y="2458125"/>
            <a:ext cx="2137420" cy="86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>
            <a:off x="304800" y="3933056"/>
            <a:ext cx="5851376" cy="222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2200" y="393305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얘는 모양이 특이해서 사거리 짧고 총알 적은 </a:t>
            </a:r>
            <a:r>
              <a:rPr lang="en-US" altLang="ko-KR" dirty="0" err="1" smtClean="0"/>
              <a:t>smg</a:t>
            </a:r>
            <a:r>
              <a:rPr lang="ko-KR" altLang="en-US" dirty="0" smtClean="0"/>
              <a:t>로 괜찮아 보임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01302"/>
            <a:ext cx="2086744" cy="14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8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(mg)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H</a:t>
            </a:r>
            <a:r>
              <a:rPr lang="en-US" altLang="ko-KR" sz="2400" dirty="0"/>
              <a:t>2</a:t>
            </a:r>
            <a:r>
              <a:rPr lang="en-US" altLang="ko-KR" sz="2400" dirty="0" smtClean="0"/>
              <a:t>49</a:t>
            </a:r>
          </a:p>
          <a:p>
            <a:endParaRPr lang="en-US" altLang="ko-KR" sz="2400" dirty="0" smtClean="0"/>
          </a:p>
          <a:p>
            <a:r>
              <a:rPr lang="en-US" altLang="ko-KR" sz="2400" b="1" dirty="0" smtClean="0">
                <a:hlinkClick r:id="rId2"/>
              </a:rPr>
              <a:t>HWMMG</a:t>
            </a:r>
            <a:r>
              <a:rPr lang="en-US" altLang="ko-KR" sz="2400" b="1" dirty="0" smtClean="0"/>
              <a:t> </a:t>
            </a:r>
            <a:endParaRPr lang="en-US" altLang="ko-KR" sz="2400" dirty="0" smtClean="0"/>
          </a:p>
          <a:p>
            <a:r>
              <a:rPr lang="en-US" altLang="ko-KR" sz="2400" dirty="0" smtClean="0"/>
              <a:t>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34" y="1283962"/>
            <a:ext cx="2886781" cy="136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m60 pixel에 대한 이미지 검색결과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078240" y="-819472"/>
            <a:ext cx="55149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08920"/>
            <a:ext cx="4247753" cy="130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war2000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dragon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mtw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초록색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받침대 </a:t>
            </a:r>
            <a:r>
              <a:rPr lang="en-US" altLang="ko-KR" sz="2400" dirty="0" smtClean="0"/>
              <a:t>X)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AR</a:t>
            </a:r>
            <a:r>
              <a:rPr lang="ko-KR" altLang="en-US" sz="2400" dirty="0" smtClean="0"/>
              <a:t>보다는 훨씬 </a:t>
            </a:r>
            <a:r>
              <a:rPr lang="ko-KR" altLang="en-US" sz="2400" dirty="0" err="1" smtClean="0"/>
              <a:t>긴느낌이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좋을거같아요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38385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825" y="2532931"/>
            <a:ext cx="48196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V="1">
            <a:off x="2123728" y="4797152"/>
            <a:ext cx="54726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87816" y="461248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ASI</a:t>
            </a:r>
            <a:r>
              <a:rPr lang="ko-KR" altLang="en-US" dirty="0" smtClean="0"/>
              <a:t>모델이  이 총 하고 </a:t>
            </a:r>
            <a:r>
              <a:rPr lang="ko-KR" altLang="en-US" dirty="0" err="1" smtClean="0"/>
              <a:t>비슷</a:t>
            </a:r>
            <a:endParaRPr lang="ko-KR" altLang="en-US" dirty="0"/>
          </a:p>
        </p:txBody>
      </p:sp>
      <p:sp>
        <p:nvSpPr>
          <p:cNvPr id="5" name="AutoShape 2" descr="ntw에 대한 이미지 검색결과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68275" y="-738188"/>
            <a:ext cx="49911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7" y="4282728"/>
            <a:ext cx="4189880" cy="130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6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</a:t>
            </a:r>
            <a:r>
              <a:rPr lang="en-US" altLang="ko-KR" sz="2400" dirty="0" smtClean="0"/>
              <a:t>ar98k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RF</a:t>
            </a:r>
            <a:r>
              <a:rPr lang="ko-KR" altLang="en-US" sz="2400" dirty="0" smtClean="0"/>
              <a:t>들은 </a:t>
            </a:r>
            <a:r>
              <a:rPr lang="ko-KR" altLang="en-US" sz="2400" dirty="0" err="1" smtClean="0"/>
              <a:t>스코프를</a:t>
            </a:r>
            <a:r>
              <a:rPr lang="ko-KR" altLang="en-US" sz="2400" dirty="0" smtClean="0"/>
              <a:t> 강조하고 총을 좀 길게 </a:t>
            </a:r>
            <a:r>
              <a:rPr lang="ko-KR" altLang="en-US" sz="2400" dirty="0" err="1" smtClean="0"/>
              <a:t>표현하는게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</a:t>
            </a:r>
            <a:r>
              <a:rPr lang="ko-KR" altLang="en-US" sz="2400" dirty="0" smtClean="0"/>
              <a:t> 같네요 한눈에 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느낌 나게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415" y="1412776"/>
            <a:ext cx="4629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(SG)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m1897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Saigong-12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K2G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Super short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4" name="Picture 2" descr="saiga-12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78" y="2204864"/>
            <a:ext cx="3987850" cy="145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8"/>
            <a:ext cx="3257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77" y="1235205"/>
            <a:ext cx="4933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366" y="4728542"/>
            <a:ext cx="2062514" cy="154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304800" y="892175"/>
            <a:ext cx="7579568" cy="199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95536" y="620688"/>
            <a:ext cx="7848872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시작시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ko-KR" altLang="en-US" b="1" dirty="0" smtClean="0"/>
              <a:t>사정거리 늘어나는 아이템도 </a:t>
            </a:r>
            <a:r>
              <a:rPr lang="ko-KR" altLang="en-US" b="1" dirty="0" err="1" smtClean="0"/>
              <a:t>필요할수도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사정거리 </a:t>
            </a:r>
            <a:r>
              <a:rPr lang="en-US" altLang="ko-KR" b="1" dirty="0" smtClean="0"/>
              <a:t>-&gt;</a:t>
            </a:r>
            <a:r>
              <a:rPr lang="ko-KR" altLang="en-US" b="1" dirty="0" smtClean="0"/>
              <a:t>초크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전체 무기 </a:t>
            </a:r>
            <a:r>
              <a:rPr lang="ko-KR" altLang="en-US" b="1" dirty="0" err="1" smtClean="0"/>
              <a:t>총알수</a:t>
            </a:r>
            <a:r>
              <a:rPr lang="ko-KR" altLang="en-US" b="1" dirty="0" smtClean="0"/>
              <a:t> 증가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b="1" dirty="0" smtClean="0"/>
              <a:t>돼지 우상</a:t>
            </a:r>
            <a:r>
              <a:rPr lang="en-US" altLang="ko-KR" b="1" dirty="0" smtClean="0"/>
              <a:t>(?)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레드닷</a:t>
            </a:r>
            <a:endParaRPr lang="en-US" altLang="ko-KR" b="1" dirty="0" smtClean="0"/>
          </a:p>
          <a:p>
            <a:r>
              <a:rPr lang="ko-KR" altLang="en-US" b="1" dirty="0" err="1" smtClean="0"/>
              <a:t>스카우터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몬스터들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체력바가</a:t>
            </a:r>
            <a:r>
              <a:rPr lang="ko-KR" altLang="en-US" b="1" dirty="0" smtClean="0"/>
              <a:t> 보임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인삼아이콘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상태이상 면역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최대체력 </a:t>
            </a:r>
            <a:r>
              <a:rPr lang="ko-KR" altLang="en-US" b="1" dirty="0" err="1" smtClean="0"/>
              <a:t>올려주는거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ko-KR" altLang="en-US" b="1" dirty="0" smtClean="0"/>
              <a:t>이동속도 </a:t>
            </a:r>
            <a:r>
              <a:rPr lang="ko-KR" altLang="en-US" b="1" dirty="0" err="1" smtClean="0"/>
              <a:t>올려주는거</a:t>
            </a:r>
            <a:endParaRPr lang="en-US" altLang="ko-KR" b="1" dirty="0" smtClean="0"/>
          </a:p>
          <a:p>
            <a:r>
              <a:rPr lang="ko-KR" altLang="en-US" b="1" dirty="0" err="1" smtClean="0"/>
              <a:t>실드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스테이지 </a:t>
            </a:r>
            <a:r>
              <a:rPr lang="ko-KR" altLang="en-US" b="1" dirty="0" err="1" smtClean="0"/>
              <a:t>들어갔을때만</a:t>
            </a:r>
            <a:r>
              <a:rPr lang="ko-KR" altLang="en-US" b="1" dirty="0" smtClean="0"/>
              <a:t> 효과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투명망토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피격시</a:t>
            </a:r>
            <a:r>
              <a:rPr lang="ko-KR" altLang="en-US" b="1" dirty="0" smtClean="0"/>
              <a:t> 무적시간 증가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/>
              <a:t>흡혈의낫</a:t>
            </a:r>
            <a:r>
              <a:rPr lang="ko-KR" altLang="en-US" b="1" dirty="0"/>
              <a:t> </a:t>
            </a:r>
            <a:r>
              <a:rPr lang="en-US" altLang="ko-KR" b="1" dirty="0"/>
              <a:t>(500</a:t>
            </a:r>
            <a:r>
              <a:rPr lang="ko-KR" altLang="en-US" b="1" dirty="0"/>
              <a:t>발에 </a:t>
            </a:r>
            <a:r>
              <a:rPr lang="en-US" altLang="ko-KR" b="1" dirty="0"/>
              <a:t>1</a:t>
            </a:r>
            <a:r>
              <a:rPr lang="ko-KR" altLang="en-US" b="1" dirty="0"/>
              <a:t>번</a:t>
            </a:r>
            <a:r>
              <a:rPr lang="en-US" altLang="ko-KR" b="1" dirty="0"/>
              <a:t>)</a:t>
            </a:r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2" y="47251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57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strange </a:t>
            </a:r>
            <a:r>
              <a:rPr lang="en-US" altLang="ko-KR" b="1" dirty="0" smtClean="0"/>
              <a:t>lab (</a:t>
            </a:r>
            <a:r>
              <a:rPr lang="ko-KR" altLang="en-US" b="1" dirty="0" smtClean="0"/>
              <a:t>이상한 연구실</a:t>
            </a:r>
            <a:r>
              <a:rPr lang="en-US" altLang="ko-KR" b="1" dirty="0" smtClean="0"/>
              <a:t>) -&gt; </a:t>
            </a:r>
            <a:r>
              <a:rPr lang="ko-KR" altLang="en-US" b="1" dirty="0" smtClean="0"/>
              <a:t>호기심유</a:t>
            </a:r>
            <a:r>
              <a:rPr lang="ko-KR" altLang="en-US" b="1" dirty="0"/>
              <a:t>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 smtClean="0"/>
              <a:t>선택 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죄수 </a:t>
            </a:r>
            <a:r>
              <a:rPr lang="ko-KR" altLang="en-US" dirty="0"/>
              <a:t>스테이지에서 일정확률로 </a:t>
            </a:r>
            <a:r>
              <a:rPr lang="ko-KR" altLang="en-US" dirty="0" err="1"/>
              <a:t>몬스터와</a:t>
            </a:r>
            <a:r>
              <a:rPr lang="ko-KR" altLang="en-US" dirty="0"/>
              <a:t> 함께 나옴 죽이면 안됨 기다리면 알아서 </a:t>
            </a:r>
            <a:r>
              <a:rPr lang="ko-KR" altLang="en-US" dirty="0" smtClean="0"/>
              <a:t>사라짐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/>
              <a:t>중세시대 기사처럼 생김 </a:t>
            </a:r>
            <a:r>
              <a:rPr lang="ko-KR" altLang="en-US" dirty="0" err="1"/>
              <a:t>동글동글한놈</a:t>
            </a:r>
            <a:r>
              <a:rPr lang="ko-KR" altLang="en-US" dirty="0"/>
              <a:t> 외계인</a:t>
            </a:r>
          </a:p>
          <a:p>
            <a:pPr marL="0" indent="0">
              <a:buNone/>
            </a:pPr>
            <a:r>
              <a:rPr lang="ko-KR" altLang="en-US" dirty="0" smtClean="0"/>
              <a:t>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게임오버 </a:t>
            </a:r>
            <a:r>
              <a:rPr lang="en-US" altLang="ko" dirty="0" smtClean="0"/>
              <a:t>100</a:t>
            </a:r>
            <a:r>
              <a:rPr lang="ko-KR" altLang="en-US" dirty="0" smtClean="0"/>
              <a:t>번 이상 죽으면 고를 수 있음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 smtClean="0"/>
              <a:t>에꾸눈임</a:t>
            </a:r>
            <a:r>
              <a:rPr lang="ko-KR" altLang="en-US" dirty="0" smtClean="0"/>
              <a:t> </a:t>
            </a:r>
            <a:r>
              <a:rPr lang="en-US" altLang="ko" dirty="0" smtClean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</a:t>
            </a:r>
            <a:r>
              <a:rPr lang="ko-KR" altLang="en-US" dirty="0" smtClean="0"/>
              <a:t>시간이 멈추고 </a:t>
            </a:r>
            <a:r>
              <a:rPr lang="ko-KR" altLang="en-US" dirty="0" err="1" smtClean="0"/>
              <a:t>한명</a:t>
            </a:r>
            <a:r>
              <a:rPr lang="ko-KR" altLang="en-US" dirty="0" smtClean="0"/>
              <a:t> </a:t>
            </a:r>
            <a:r>
              <a:rPr lang="ko-KR" altLang="en-US" dirty="0"/>
              <a:t>터치해서 </a:t>
            </a:r>
            <a:r>
              <a:rPr lang="ko-KR" altLang="en-US" dirty="0" smtClean="0"/>
              <a:t>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게임을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하면 나옴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과학자 주인공</a:t>
            </a:r>
          </a:p>
          <a:p>
            <a:pPr marL="0" indent="0">
              <a:buNone/>
            </a:pPr>
            <a:r>
              <a:rPr lang="ko-KR" altLang="en-US" dirty="0"/>
              <a:t>선택조건</a:t>
            </a:r>
            <a:r>
              <a:rPr lang="en-US" altLang="ko-KR" dirty="0"/>
              <a:t>: </a:t>
            </a:r>
            <a:r>
              <a:rPr lang="ko-KR" altLang="en-US" dirty="0"/>
              <a:t>과학자스테이지만 </a:t>
            </a:r>
            <a:r>
              <a:rPr lang="ko-KR" altLang="en-US" dirty="0" err="1"/>
              <a:t>맵</a:t>
            </a:r>
            <a:r>
              <a:rPr lang="ko-KR" altLang="en-US" dirty="0"/>
              <a:t> 구석에 일정 확률로 나타남 </a:t>
            </a:r>
            <a:r>
              <a:rPr lang="en-US" altLang="ko-KR" dirty="0"/>
              <a:t>3</a:t>
            </a:r>
            <a:r>
              <a:rPr lang="ko-KR" altLang="en-US" dirty="0"/>
              <a:t>번째로 만났을 때까지 꾸준히 말 걸면  </a:t>
            </a:r>
            <a:r>
              <a:rPr lang="ko-KR" altLang="en-US" dirty="0" err="1"/>
              <a:t>언락</a:t>
            </a:r>
            <a:r>
              <a:rPr lang="ko-KR" altLang="en-US" dirty="0"/>
              <a:t> 됨 </a:t>
            </a:r>
            <a:r>
              <a:rPr lang="ko-KR" altLang="en-US" dirty="0" err="1"/>
              <a:t>ㅇ</a:t>
            </a:r>
            <a:endParaRPr lang="en-US" altLang="ko-KR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불편한점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이동 조이스틱을 이동식으로도 </a:t>
            </a:r>
            <a:r>
              <a:rPr lang="ko-KR" altLang="en-US" sz="1800" b="1" dirty="0" err="1" smtClean="0"/>
              <a:t>쓸수있는</a:t>
            </a:r>
            <a:r>
              <a:rPr lang="ko-KR" altLang="en-US" sz="1800" b="1" dirty="0" smtClean="0"/>
              <a:t> 설정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무기 슬롯이 </a:t>
            </a:r>
            <a:r>
              <a:rPr lang="ko-KR" altLang="en-US" sz="1800" b="1" dirty="0" err="1" smtClean="0"/>
              <a:t>필요해보임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</a:t>
            </a:r>
            <a:r>
              <a:rPr lang="en-US" altLang="ko-KR" sz="1800" b="1" smtClean="0"/>
              <a:t>,</a:t>
            </a:r>
            <a:r>
              <a:rPr lang="ko-KR" altLang="en-US" sz="1800" b="1" smtClean="0"/>
              <a:t>칼을 급하게 </a:t>
            </a:r>
            <a:r>
              <a:rPr lang="ko-KR" altLang="en-US" sz="1800" b="1" dirty="0" err="1" smtClean="0"/>
              <a:t>스왑용으로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써야할</a:t>
            </a:r>
            <a:r>
              <a:rPr lang="ko-KR" altLang="en-US" sz="1800" b="1" dirty="0" smtClean="0"/>
              <a:t> 필요가 </a:t>
            </a:r>
            <a:r>
              <a:rPr lang="ko-KR" altLang="en-US" sz="1800" b="1" dirty="0" err="1" smtClean="0"/>
              <a:t>있을떄가</a:t>
            </a:r>
            <a:r>
              <a:rPr lang="ko-KR" altLang="en-US" sz="1800" b="1" dirty="0" smtClean="0"/>
              <a:t> 있음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7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스토리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24544" y="1340768"/>
            <a:ext cx="9613576" cy="5301208"/>
          </a:xfrm>
        </p:spPr>
        <p:txBody>
          <a:bodyPr>
            <a:normAutofit/>
          </a:bodyPr>
          <a:lstStyle/>
          <a:p>
            <a:endParaRPr lang="ko" altLang="en-US" sz="1800" dirty="0"/>
          </a:p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1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가까운 미래</a:t>
            </a:r>
            <a:r>
              <a:rPr lang="en-US" altLang="ko" sz="1800" dirty="0"/>
              <a:t>, </a:t>
            </a:r>
            <a:r>
              <a:rPr lang="ko-KR" altLang="en-US" sz="1800" dirty="0" err="1"/>
              <a:t>대전쟁이</a:t>
            </a:r>
            <a:r>
              <a:rPr lang="ko-KR" altLang="en-US" sz="1800" dirty="0"/>
              <a:t> 발생하고 대피소로 피난간 사람들만이 생존하게 된다</a:t>
            </a:r>
            <a:r>
              <a:rPr lang="en-US" altLang="ko" sz="1800" dirty="0"/>
              <a:t>. </a:t>
            </a:r>
            <a:r>
              <a:rPr lang="ko-KR" altLang="en-US" sz="1800" dirty="0"/>
              <a:t>대피소 안에는 수많은 물자들이 있었고 사람들은 다시금  문명이전의 삶으로 돌아가길 꿈꾸고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그로부터 </a:t>
            </a:r>
            <a:r>
              <a:rPr lang="en-US" altLang="ko" sz="1800" dirty="0"/>
              <a:t>200</a:t>
            </a:r>
            <a:r>
              <a:rPr lang="ko-KR" altLang="en-US" sz="1800" dirty="0"/>
              <a:t>년 후 대피소의 권력자들은 점점 타락 하게 되고</a:t>
            </a:r>
            <a:r>
              <a:rPr lang="en-US" altLang="ko" sz="1800" dirty="0"/>
              <a:t>. </a:t>
            </a:r>
            <a:r>
              <a:rPr lang="ko-KR" altLang="en-US" sz="1800" dirty="0"/>
              <a:t>많은 사람들이 권력자들에 의해 죽음을 당하고 자유를 억압받게 된다</a:t>
            </a:r>
            <a:r>
              <a:rPr lang="en-US" altLang="ko" sz="1800" dirty="0"/>
              <a:t>. </a:t>
            </a:r>
            <a:r>
              <a:rPr lang="ko-KR" altLang="en-US" sz="1800" dirty="0" err="1"/>
              <a:t>범죄율</a:t>
            </a:r>
            <a:r>
              <a:rPr lang="ko-KR" altLang="en-US" sz="1800" dirty="0"/>
              <a:t> 또한 날로 증가하고 사람들의 삶은 감당할 수 없게 된다</a:t>
            </a:r>
            <a:r>
              <a:rPr lang="en-US" altLang="ko" sz="1800" dirty="0"/>
              <a:t>. </a:t>
            </a:r>
            <a:r>
              <a:rPr lang="ko-KR" altLang="en-US" sz="1800" dirty="0"/>
              <a:t>결국 모든걸 바꾸기 위해 정의로운 사람들이 나타나게 된다</a:t>
            </a:r>
            <a:r>
              <a:rPr lang="en-US" altLang="ko" sz="1800" dirty="0"/>
              <a:t>. </a:t>
            </a:r>
            <a:endParaRPr lang="en-US" altLang="ko" sz="1800" dirty="0" smtClean="0"/>
          </a:p>
          <a:p>
            <a:endParaRPr lang="en-US" altLang="ko-KR" sz="1800" b="1" dirty="0"/>
          </a:p>
          <a:p>
            <a:endParaRPr lang="ko" altLang="en-US" sz="1800" dirty="0"/>
          </a:p>
          <a:p>
            <a:r>
              <a:rPr lang="ko-KR" altLang="en-US" sz="1800" dirty="0"/>
              <a:t>스토리</a:t>
            </a:r>
            <a:r>
              <a:rPr lang="en-US" altLang="ko-KR" sz="1800" dirty="0"/>
              <a:t>2</a:t>
            </a:r>
            <a:r>
              <a:rPr lang="en-US" altLang="ko" sz="1800" dirty="0"/>
              <a:t>: </a:t>
            </a:r>
            <a:r>
              <a:rPr lang="ko-KR" altLang="en-US" sz="1800" dirty="0"/>
              <a:t>끔찍한 연구가 진행되던 연구소가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그곳에서 일하던 한 과학자가 잘못을 깨닫고 상황을 바로잡기 위해 연구실의 시간을 다루는 장치를 개발하고 작동시키려 하지만 발각되고 그녀는 실종됐다</a:t>
            </a:r>
            <a:r>
              <a:rPr lang="en-US" altLang="ko" sz="1800" dirty="0"/>
              <a:t>. </a:t>
            </a:r>
            <a:r>
              <a:rPr lang="ko-KR" altLang="en-US" sz="1800" dirty="0"/>
              <a:t>완전히 작동되지 못한 장치는 오작동을 일으켜 연구소 </a:t>
            </a:r>
            <a:r>
              <a:rPr lang="ko-KR" altLang="en-US" sz="1800" dirty="0" err="1"/>
              <a:t>곧곧에</a:t>
            </a:r>
            <a:r>
              <a:rPr lang="ko-KR" altLang="en-US" sz="1800" dirty="0"/>
              <a:t> 공간이상을 일으키고 여기저기서 사람들이 쏟아져 나오고 연구소는 혼란에 빠진다</a:t>
            </a:r>
            <a:r>
              <a:rPr lang="en-US" altLang="ko" sz="1800" dirty="0"/>
              <a:t>. </a:t>
            </a:r>
            <a:r>
              <a:rPr lang="ko-KR" altLang="en-US" sz="1800" dirty="0"/>
              <a:t>하지만 그녀에게는 비장의 무기가 남아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그건 바로 그녀와 뜻이 맞는 사람들이었다</a:t>
            </a:r>
            <a:r>
              <a:rPr lang="en-US" altLang="ko" sz="1800" dirty="0"/>
              <a:t>.</a:t>
            </a:r>
            <a:endParaRPr lang="ko" altLang="en-US" sz="1800" dirty="0"/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418681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11" y="2756102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2448</TotalTime>
  <Words>2151</Words>
  <Application>Microsoft Office PowerPoint</Application>
  <PresentationFormat>화면 슬라이드 쇼(4:3)</PresentationFormat>
  <Paragraphs>532</Paragraphs>
  <Slides>53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4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무기류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신무기(추가됨)</vt:lpstr>
      <vt:lpstr>신무기(추가됨)</vt:lpstr>
      <vt:lpstr>기본총기(권총)</vt:lpstr>
      <vt:lpstr>기본총기(ar)</vt:lpstr>
      <vt:lpstr>기본총기(smg)</vt:lpstr>
      <vt:lpstr>기본총기(mg)</vt:lpstr>
      <vt:lpstr>기본총기(RF)</vt:lpstr>
      <vt:lpstr>기본총기(RF)</vt:lpstr>
      <vt:lpstr>기본총기(SG)</vt:lpstr>
      <vt:lpstr>패시브 아이템 (플레이어마다 1개씩 소유 가능 시작시 선택)</vt:lpstr>
      <vt:lpstr>패시브 아이템 </vt:lpstr>
      <vt:lpstr>아이디어 추가 </vt:lpstr>
      <vt:lpstr>게임제목 아이디어 </vt:lpstr>
      <vt:lpstr>캐릭터 아이디어 추가 </vt:lpstr>
      <vt:lpstr>기타의견</vt:lpstr>
      <vt:lpstr>기타의견</vt:lpstr>
      <vt:lpstr>마지막 스테이지 기타의견</vt:lpstr>
      <vt:lpstr>불편한점</vt:lpstr>
      <vt:lpstr>스토리 추가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Registered User</cp:lastModifiedBy>
  <cp:revision>168</cp:revision>
  <dcterms:created xsi:type="dcterms:W3CDTF">2017-08-14T14:30:50Z</dcterms:created>
  <dcterms:modified xsi:type="dcterms:W3CDTF">2017-11-09T12:50:52Z</dcterms:modified>
</cp:coreProperties>
</file>