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73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3873089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AWM(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3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1877</Words>
  <Application>Microsoft Office PowerPoint</Application>
  <PresentationFormat>화면 슬라이드 쇼(4:3)</PresentationFormat>
  <Paragraphs>484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156</cp:revision>
  <dcterms:created xsi:type="dcterms:W3CDTF">2017-08-14T14:30:50Z</dcterms:created>
  <dcterms:modified xsi:type="dcterms:W3CDTF">2017-11-07T13:29:57Z</dcterms:modified>
</cp:coreProperties>
</file>